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notesMasterIdLst>
    <p:notesMasterId r:id="rId22"/>
  </p:notesMasterIdLst>
  <p:sldIdLst>
    <p:sldId id="256" r:id="rId2"/>
    <p:sldId id="258" r:id="rId3"/>
    <p:sldId id="267" r:id="rId4"/>
    <p:sldId id="278" r:id="rId5"/>
    <p:sldId id="272" r:id="rId6"/>
    <p:sldId id="260" r:id="rId7"/>
    <p:sldId id="287" r:id="rId8"/>
    <p:sldId id="259" r:id="rId9"/>
    <p:sldId id="281" r:id="rId10"/>
    <p:sldId id="262" r:id="rId11"/>
    <p:sldId id="277" r:id="rId12"/>
    <p:sldId id="289" r:id="rId13"/>
    <p:sldId id="261" r:id="rId14"/>
    <p:sldId id="264" r:id="rId15"/>
    <p:sldId id="284" r:id="rId16"/>
    <p:sldId id="280" r:id="rId17"/>
    <p:sldId id="291" r:id="rId18"/>
    <p:sldId id="292" r:id="rId19"/>
    <p:sldId id="268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B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2EED7-CC5C-4AD5-B9B5-D6437C26E1B6}" v="9" dt="2018-12-12T00:12:06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2755C36-972E-40FA-8D6D-6B0FE5511D08}"/>
    <pc:docChg chg="modSld">
      <pc:chgData name="Guest User" userId="" providerId="Windows Live" clId="Web-{42755C36-972E-40FA-8D6D-6B0FE5511D08}" dt="2018-12-11T18:12:43.208" v="60"/>
      <pc:docMkLst>
        <pc:docMk/>
      </pc:docMkLst>
      <pc:sldChg chg="modNotes">
        <pc:chgData name="Guest User" userId="" providerId="Windows Live" clId="Web-{42755C36-972E-40FA-8D6D-6B0FE5511D08}" dt="2018-12-11T18:12:43.208" v="60"/>
        <pc:sldMkLst>
          <pc:docMk/>
          <pc:sldMk cId="2464230517" sldId="281"/>
        </pc:sldMkLst>
      </pc:sldChg>
    </pc:docChg>
  </pc:docChgLst>
  <pc:docChgLst>
    <pc:chgData name="davide leira" userId="b3e21ed38a605a5b" providerId="Windows Live" clId="Web-{E4B5C718-7846-4C64-9002-916834CAA30F}"/>
    <pc:docChg chg="addSld modSld">
      <pc:chgData name="davide leira" userId="b3e21ed38a605a5b" providerId="Windows Live" clId="Web-{E4B5C718-7846-4C64-9002-916834CAA30F}" dt="2018-11-20T11:13:32.517" v="7" actId="20577"/>
      <pc:docMkLst>
        <pc:docMk/>
      </pc:docMkLst>
      <pc:sldChg chg="modSp">
        <pc:chgData name="davide leira" userId="b3e21ed38a605a5b" providerId="Windows Live" clId="Web-{E4B5C718-7846-4C64-9002-916834CAA30F}" dt="2018-11-20T11:13:30.173" v="5" actId="20577"/>
        <pc:sldMkLst>
          <pc:docMk/>
          <pc:sldMk cId="988977761" sldId="256"/>
        </pc:sldMkLst>
        <pc:spChg chg="mod">
          <ac:chgData name="davide leira" userId="b3e21ed38a605a5b" providerId="Windows Live" clId="Web-{E4B5C718-7846-4C64-9002-916834CAA30F}" dt="2018-11-20T11:13:30.173" v="5" actId="20577"/>
          <ac:spMkLst>
            <pc:docMk/>
            <pc:sldMk cId="988977761" sldId="256"/>
            <ac:spMk id="2" creationId="{00000000-0000-0000-0000-000000000000}"/>
          </ac:spMkLst>
        </pc:spChg>
      </pc:sldChg>
    </pc:docChg>
  </pc:docChgLst>
  <pc:docChgLst>
    <pc:chgData name="Guest User" providerId="Windows Live" clId="Web-{3A993172-F56B-4388-8248-FF74824D1236}"/>
    <pc:docChg chg="modSld">
      <pc:chgData name="Guest User" userId="" providerId="Windows Live" clId="Web-{3A993172-F56B-4388-8248-FF74824D1236}" dt="2018-12-04T01:26:27.335" v="154" actId="1076"/>
      <pc:docMkLst>
        <pc:docMk/>
      </pc:docMkLst>
      <pc:sldChg chg="addSp delSp modSp">
        <pc:chgData name="Guest User" userId="" providerId="Windows Live" clId="Web-{3A993172-F56B-4388-8248-FF74824D1236}" dt="2018-12-04T01:26:27.335" v="154" actId="1076"/>
        <pc:sldMkLst>
          <pc:docMk/>
          <pc:sldMk cId="2464230517" sldId="281"/>
        </pc:sldMkLst>
        <pc:spChg chg="mod">
          <ac:chgData name="Guest User" userId="" providerId="Windows Live" clId="Web-{3A993172-F56B-4388-8248-FF74824D1236}" dt="2018-12-03T20:51:11.192" v="0" actId="20577"/>
          <ac:spMkLst>
            <pc:docMk/>
            <pc:sldMk cId="2464230517" sldId="281"/>
            <ac:spMk id="3" creationId="{5E91BF3F-643E-4F4C-AA3C-7FA8F2646368}"/>
          </ac:spMkLst>
        </pc:spChg>
        <pc:spChg chg="add del mod">
          <ac:chgData name="Guest User" userId="" providerId="Windows Live" clId="Web-{3A993172-F56B-4388-8248-FF74824D1236}" dt="2018-12-04T01:20:31.160" v="111" actId="1076"/>
          <ac:spMkLst>
            <pc:docMk/>
            <pc:sldMk cId="2464230517" sldId="281"/>
            <ac:spMk id="3" creationId="{883725BF-8907-45B9-87A6-48BC8B89EE8F}"/>
          </ac:spMkLst>
        </pc:spChg>
        <pc:spChg chg="add mod">
          <ac:chgData name="Guest User" userId="" providerId="Windows Live" clId="Web-{3A993172-F56B-4388-8248-FF74824D1236}" dt="2018-12-04T01:12:35.736" v="79" actId="1076"/>
          <ac:spMkLst>
            <pc:docMk/>
            <pc:sldMk cId="2464230517" sldId="281"/>
            <ac:spMk id="10" creationId="{EA9A9F2A-2D4A-41F8-A26E-2B4EAEF5AE59}"/>
          </ac:spMkLst>
        </pc:spChg>
        <pc:spChg chg="add del">
          <ac:chgData name="Guest User" userId="" providerId="Windows Live" clId="Web-{3A993172-F56B-4388-8248-FF74824D1236}" dt="2018-12-04T01:10:24.251" v="59" actId="1076"/>
          <ac:spMkLst>
            <pc:docMk/>
            <pc:sldMk cId="2464230517" sldId="281"/>
            <ac:spMk id="11" creationId="{BAA50210-EB20-46D9-8856-AD128F6D157C}"/>
          </ac:spMkLst>
        </pc:spChg>
        <pc:spChg chg="add mod">
          <ac:chgData name="Guest User" userId="" providerId="Windows Live" clId="Web-{3A993172-F56B-4388-8248-FF74824D1236}" dt="2018-12-04T01:14:35.158" v="100" actId="1076"/>
          <ac:spMkLst>
            <pc:docMk/>
            <pc:sldMk cId="2464230517" sldId="281"/>
            <ac:spMk id="13" creationId="{0B04084D-D10D-402C-8996-B3A49A433F03}"/>
          </ac:spMkLst>
        </pc:spChg>
        <pc:spChg chg="add">
          <ac:chgData name="Guest User" userId="" providerId="Windows Live" clId="Web-{3A993172-F56B-4388-8248-FF74824D1236}" dt="2018-12-03T20:51:13.254" v="7" actId="1076"/>
          <ac:spMkLst>
            <pc:docMk/>
            <pc:sldMk cId="2464230517" sldId="281"/>
            <ac:spMk id="14" creationId="{692965BF-8F1F-440F-98C7-C680D3D410E9}"/>
          </ac:spMkLst>
        </pc:spChg>
        <pc:spChg chg="add mod">
          <ac:chgData name="Guest User" userId="" providerId="Windows Live" clId="Web-{3A993172-F56B-4388-8248-FF74824D1236}" dt="2018-12-04T01:12:44.814" v="83" actId="20577"/>
          <ac:spMkLst>
            <pc:docMk/>
            <pc:sldMk cId="2464230517" sldId="281"/>
            <ac:spMk id="15" creationId="{AF8F7C23-4FEC-4B13-94F8-C5BAA10A23A1}"/>
          </ac:spMkLst>
        </pc:spChg>
        <pc:spChg chg="add mod">
          <ac:chgData name="Guest User" userId="" providerId="Windows Live" clId="Web-{3A993172-F56B-4388-8248-FF74824D1236}" dt="2018-12-04T01:14:00.596" v="96" actId="1076"/>
          <ac:spMkLst>
            <pc:docMk/>
            <pc:sldMk cId="2464230517" sldId="281"/>
            <ac:spMk id="16" creationId="{6DB1F472-399D-4286-9801-2099AF4D1B2F}"/>
          </ac:spMkLst>
        </pc:spChg>
        <pc:spChg chg="add mod">
          <ac:chgData name="Guest User" userId="" providerId="Windows Live" clId="Web-{3A993172-F56B-4388-8248-FF74824D1236}" dt="2018-12-04T01:13:56.908" v="95" actId="1076"/>
          <ac:spMkLst>
            <pc:docMk/>
            <pc:sldMk cId="2464230517" sldId="281"/>
            <ac:spMk id="18" creationId="{6518B4F5-B1AA-467A-9C15-7B92DC289FEB}"/>
          </ac:spMkLst>
        </pc:spChg>
        <pc:spChg chg="add mod ord">
          <ac:chgData name="Guest User" userId="" providerId="Windows Live" clId="Web-{3A993172-F56B-4388-8248-FF74824D1236}" dt="2018-12-04T01:24:56.317" v="141" actId="1076"/>
          <ac:spMkLst>
            <pc:docMk/>
            <pc:sldMk cId="2464230517" sldId="281"/>
            <ac:spMk id="26" creationId="{FA63F8A9-18A5-4E10-951F-8FC4146D0331}"/>
          </ac:spMkLst>
        </pc:spChg>
        <pc:picChg chg="add del mod">
          <ac:chgData name="Guest User" userId="" providerId="Windows Live" clId="Web-{3A993172-F56B-4388-8248-FF74824D1236}" dt="2018-12-04T01:20:50.582" v="114" actId="1076"/>
          <ac:picMkLst>
            <pc:docMk/>
            <pc:sldMk cId="2464230517" sldId="281"/>
            <ac:picMk id="5" creationId="{64401499-AA6A-4A7C-9A7D-14C0714C4068}"/>
          </ac:picMkLst>
        </pc:picChg>
        <pc:picChg chg="add mod ord">
          <ac:chgData name="Guest User" userId="" providerId="Windows Live" clId="Web-{3A993172-F56B-4388-8248-FF74824D1236}" dt="2018-12-04T01:26:27.335" v="154" actId="1076"/>
          <ac:picMkLst>
            <pc:docMk/>
            <pc:sldMk cId="2464230517" sldId="281"/>
            <ac:picMk id="6" creationId="{37CBB0BE-0FFD-4ED6-9FD4-FB368260424A}"/>
          </ac:picMkLst>
        </pc:picChg>
        <pc:picChg chg="add del">
          <ac:chgData name="Guest User" userId="" providerId="Windows Live" clId="Web-{3A993172-F56B-4388-8248-FF74824D1236}" dt="2018-12-03T20:56:44.072" v="45" actId="1076"/>
          <ac:picMkLst>
            <pc:docMk/>
            <pc:sldMk cId="2464230517" sldId="281"/>
            <ac:picMk id="8" creationId="{1F42E8BB-1BC0-4912-B8C0-3A8EECD2284B}"/>
          </ac:picMkLst>
        </pc:picChg>
        <pc:picChg chg="add mod">
          <ac:chgData name="Guest User" userId="" providerId="Windows Live" clId="Web-{3A993172-F56B-4388-8248-FF74824D1236}" dt="2018-12-04T01:25:57.069" v="152" actId="1076"/>
          <ac:picMkLst>
            <pc:docMk/>
            <pc:sldMk cId="2464230517" sldId="281"/>
            <ac:picMk id="8" creationId="{D5D4E111-75A1-47D2-AAE4-2B0755220923}"/>
          </ac:picMkLst>
        </pc:picChg>
        <pc:picChg chg="add del">
          <ac:chgData name="Guest User" userId="" providerId="Windows Live" clId="Web-{3A993172-F56B-4388-8248-FF74824D1236}" dt="2018-12-03T20:56:45.728" v="46" actId="1076"/>
          <ac:picMkLst>
            <pc:docMk/>
            <pc:sldMk cId="2464230517" sldId="281"/>
            <ac:picMk id="10" creationId="{42BF92CC-AE7C-4C4C-AA1C-DB5486353914}"/>
          </ac:picMkLst>
        </pc:picChg>
        <pc:picChg chg="add del mod">
          <ac:chgData name="Guest User" userId="" providerId="Windows Live" clId="Web-{3A993172-F56B-4388-8248-FF74824D1236}" dt="2018-12-04T01:23:38.426" v="125" actId="1076"/>
          <ac:picMkLst>
            <pc:docMk/>
            <pc:sldMk cId="2464230517" sldId="281"/>
            <ac:picMk id="22" creationId="{F7B4D1DB-B211-413E-921F-F4FFCB631B13}"/>
          </ac:picMkLst>
        </pc:picChg>
        <pc:picChg chg="add del mod">
          <ac:chgData name="Guest User" userId="" providerId="Windows Live" clId="Web-{3A993172-F56B-4388-8248-FF74824D1236}" dt="2018-12-04T01:23:59.942" v="129" actId="1076"/>
          <ac:picMkLst>
            <pc:docMk/>
            <pc:sldMk cId="2464230517" sldId="281"/>
            <ac:picMk id="24" creationId="{14378748-377F-4043-B840-D0E94B96A3D3}"/>
          </ac:picMkLst>
        </pc:picChg>
        <pc:picChg chg="add mod">
          <ac:chgData name="Guest User" userId="" providerId="Windows Live" clId="Web-{3A993172-F56B-4388-8248-FF74824D1236}" dt="2018-12-04T01:25:48.788" v="150" actId="1076"/>
          <ac:picMkLst>
            <pc:docMk/>
            <pc:sldMk cId="2464230517" sldId="281"/>
            <ac:picMk id="27" creationId="{2434B2C3-130E-4722-AE0A-B3CEA5315D5D}"/>
          </ac:picMkLst>
        </pc:picChg>
        <pc:cxnChg chg="add">
          <ac:chgData name="Guest User" userId="" providerId="Windows Live" clId="Web-{3A993172-F56B-4388-8248-FF74824D1236}" dt="2018-12-03T20:51:13.239" v="6" actId="1076"/>
          <ac:cxnSpMkLst>
            <pc:docMk/>
            <pc:sldMk cId="2464230517" sldId="281"/>
            <ac:cxnSpMk id="12" creationId="{095B6332-39FF-4BEA-BE6D-4CB924D1110E}"/>
          </ac:cxnSpMkLst>
        </pc:cxnChg>
        <pc:cxnChg chg="add mod">
          <ac:chgData name="Guest User" userId="" providerId="Windows Live" clId="Web-{3A993172-F56B-4388-8248-FF74824D1236}" dt="2018-12-04T01:13:36.924" v="91" actId="14100"/>
          <ac:cxnSpMkLst>
            <pc:docMk/>
            <pc:sldMk cId="2464230517" sldId="281"/>
            <ac:cxnSpMk id="17" creationId="{84F222E6-9FFF-4908-8240-6BCD7D6EA990}"/>
          </ac:cxnSpMkLst>
        </pc:cxnChg>
        <pc:cxnChg chg="add mod">
          <ac:chgData name="Guest User" userId="" providerId="Windows Live" clId="Web-{3A993172-F56B-4388-8248-FF74824D1236}" dt="2018-12-04T01:17:38.394" v="105" actId="14100"/>
          <ac:cxnSpMkLst>
            <pc:docMk/>
            <pc:sldMk cId="2464230517" sldId="281"/>
            <ac:cxnSpMk id="19" creationId="{247F2753-4930-40EA-BC7F-3E42C6814CE9}"/>
          </ac:cxnSpMkLst>
        </pc:cxnChg>
        <pc:cxnChg chg="add mod">
          <ac:chgData name="Guest User" userId="" providerId="Windows Live" clId="Web-{3A993172-F56B-4388-8248-FF74824D1236}" dt="2018-12-04T01:14:12.424" v="99" actId="14100"/>
          <ac:cxnSpMkLst>
            <pc:docMk/>
            <pc:sldMk cId="2464230517" sldId="281"/>
            <ac:cxnSpMk id="20" creationId="{1B20201E-88A3-4ABB-A5E3-21CD483D3AFB}"/>
          </ac:cxnSpMkLst>
        </pc:cxnChg>
        <pc:cxnChg chg="add mod">
          <ac:chgData name="Guest User" userId="" providerId="Windows Live" clId="Web-{3A993172-F56B-4388-8248-FF74824D1236}" dt="2018-12-04T01:17:56.659" v="108" actId="14100"/>
          <ac:cxnSpMkLst>
            <pc:docMk/>
            <pc:sldMk cId="2464230517" sldId="281"/>
            <ac:cxnSpMk id="21" creationId="{E17DFB83-1694-4623-BB7B-634557436700}"/>
          </ac:cxnSpMkLst>
        </pc:cxnChg>
      </pc:sldChg>
    </pc:docChg>
  </pc:docChgLst>
  <pc:docChgLst>
    <pc:chgData name="Guest User" providerId="Windows Live" clId="Web-{28965375-7AC2-4D93-9D99-57DDFB601E35}"/>
    <pc:docChg chg="modSld">
      <pc:chgData name="Guest User" userId="" providerId="Windows Live" clId="Web-{28965375-7AC2-4D93-9D99-57DDFB601E35}" dt="2018-12-10T10:27:19.822" v="7" actId="20577"/>
      <pc:docMkLst>
        <pc:docMk/>
      </pc:docMkLst>
      <pc:sldChg chg="modSp">
        <pc:chgData name="Guest User" userId="" providerId="Windows Live" clId="Web-{28965375-7AC2-4D93-9D99-57DDFB601E35}" dt="2018-12-10T10:27:19.822" v="6" actId="20577"/>
        <pc:sldMkLst>
          <pc:docMk/>
          <pc:sldMk cId="3037764062" sldId="259"/>
        </pc:sldMkLst>
        <pc:spChg chg="mod">
          <ac:chgData name="Guest User" userId="" providerId="Windows Live" clId="Web-{28965375-7AC2-4D93-9D99-57DDFB601E35}" dt="2018-12-10T10:27:19.822" v="6" actId="20577"/>
          <ac:spMkLst>
            <pc:docMk/>
            <pc:sldMk cId="3037764062" sldId="259"/>
            <ac:spMk id="3" creationId="{247D2531-217E-45BD-9EC9-94E313B3795D}"/>
          </ac:spMkLst>
        </pc:spChg>
      </pc:sldChg>
      <pc:sldChg chg="delSp modSp">
        <pc:chgData name="Guest User" userId="" providerId="Windows Live" clId="Web-{28965375-7AC2-4D93-9D99-57DDFB601E35}" dt="2018-12-10T10:26:19.868" v="3" actId="20577"/>
        <pc:sldMkLst>
          <pc:docMk/>
          <pc:sldMk cId="2464230517" sldId="281"/>
        </pc:sldMkLst>
        <pc:spChg chg="mod">
          <ac:chgData name="Guest User" userId="" providerId="Windows Live" clId="Web-{28965375-7AC2-4D93-9D99-57DDFB601E35}" dt="2018-12-10T10:26:15.118" v="0" actId="1076"/>
          <ac:spMkLst>
            <pc:docMk/>
            <pc:sldMk cId="2464230517" sldId="281"/>
            <ac:spMk id="16" creationId="{6DB1F472-399D-4286-9801-2099AF4D1B2F}"/>
          </ac:spMkLst>
        </pc:spChg>
        <pc:spChg chg="mod">
          <ac:chgData name="Guest User" userId="" providerId="Windows Live" clId="Web-{28965375-7AC2-4D93-9D99-57DDFB601E35}" dt="2018-12-10T10:26:15.134" v="1" actId="1076"/>
          <ac:spMkLst>
            <pc:docMk/>
            <pc:sldMk cId="2464230517" sldId="281"/>
            <ac:spMk id="18" creationId="{6518B4F5-B1AA-467A-9C15-7B92DC289FEB}"/>
          </ac:spMkLst>
        </pc:spChg>
        <pc:picChg chg="del">
          <ac:chgData name="Guest User" userId="" providerId="Windows Live" clId="Web-{28965375-7AC2-4D93-9D99-57DDFB601E35}" dt="2018-12-10T10:26:19.868" v="3" actId="20577"/>
          <ac:picMkLst>
            <pc:docMk/>
            <pc:sldMk cId="2464230517" sldId="281"/>
            <ac:picMk id="27" creationId="{2434B2C3-130E-4722-AE0A-B3CEA5315D5D}"/>
          </ac:picMkLst>
        </pc:picChg>
        <pc:cxnChg chg="mod">
          <ac:chgData name="Guest User" userId="" providerId="Windows Live" clId="Web-{28965375-7AC2-4D93-9D99-57DDFB601E35}" dt="2018-12-10T10:26:15.149" v="2" actId="1076"/>
          <ac:cxnSpMkLst>
            <pc:docMk/>
            <pc:sldMk cId="2464230517" sldId="281"/>
            <ac:cxnSpMk id="20" creationId="{1B20201E-88A3-4ABB-A5E3-21CD483D3AFB}"/>
          </ac:cxnSpMkLst>
        </pc:cxnChg>
      </pc:sldChg>
    </pc:docChg>
  </pc:docChgLst>
  <pc:docChgLst>
    <pc:chgData name="Guest User" providerId="Windows Live" clId="Web-{D1CB7798-ECC9-4E27-BCBB-91F1A478BA4B}"/>
    <pc:docChg chg="modSld">
      <pc:chgData name="Guest User" userId="" providerId="Windows Live" clId="Web-{D1CB7798-ECC9-4E27-BCBB-91F1A478BA4B}" dt="2018-12-04T11:20:53.006" v="25" actId="20577"/>
      <pc:docMkLst>
        <pc:docMk/>
      </pc:docMkLst>
      <pc:sldChg chg="modSp">
        <pc:chgData name="Guest User" userId="" providerId="Windows Live" clId="Web-{D1CB7798-ECC9-4E27-BCBB-91F1A478BA4B}" dt="2018-12-04T11:20:52.990" v="24" actId="20577"/>
        <pc:sldMkLst>
          <pc:docMk/>
          <pc:sldMk cId="3037764062" sldId="259"/>
        </pc:sldMkLst>
        <pc:spChg chg="mod">
          <ac:chgData name="Guest User" userId="" providerId="Windows Live" clId="Web-{D1CB7798-ECC9-4E27-BCBB-91F1A478BA4B}" dt="2018-12-04T11:20:52.990" v="24" actId="20577"/>
          <ac:spMkLst>
            <pc:docMk/>
            <pc:sldMk cId="3037764062" sldId="259"/>
            <ac:spMk id="3" creationId="{247D2531-217E-45BD-9EC9-94E313B3795D}"/>
          </ac:spMkLst>
        </pc:spChg>
      </pc:sldChg>
    </pc:docChg>
  </pc:docChgLst>
  <pc:docChgLst>
    <pc:chgData name="Leonardo Oliveira" userId="10a6bec0f8b5129e" providerId="Windows Live" clId="Web-{286A2FCE-47BD-4A45-84C2-6FE3FF6D2316}"/>
    <pc:docChg chg="modSld">
      <pc:chgData name="Leonardo Oliveira" userId="10a6bec0f8b5129e" providerId="Windows Live" clId="Web-{286A2FCE-47BD-4A45-84C2-6FE3FF6D2316}" dt="2018-12-03T23:18:40.988" v="38"/>
      <pc:docMkLst>
        <pc:docMk/>
      </pc:docMkLst>
      <pc:sldChg chg="addSp delSp modSp">
        <pc:chgData name="Leonardo Oliveira" userId="10a6bec0f8b5129e" providerId="Windows Live" clId="Web-{286A2FCE-47BD-4A45-84C2-6FE3FF6D2316}" dt="2018-12-03T23:18:17.441" v="33"/>
        <pc:sldMkLst>
          <pc:docMk/>
          <pc:sldMk cId="988977761" sldId="256"/>
        </pc:sldMkLst>
        <pc:spChg chg="mod">
          <ac:chgData name="Leonardo Oliveira" userId="10a6bec0f8b5129e" providerId="Windows Live" clId="Web-{286A2FCE-47BD-4A45-84C2-6FE3FF6D2316}" dt="2018-12-03T23:18:10.878" v="31" actId="1076"/>
          <ac:spMkLst>
            <pc:docMk/>
            <pc:sldMk cId="988977761" sldId="256"/>
            <ac:spMk id="2" creationId="{00000000-0000-0000-0000-000000000000}"/>
          </ac:spMkLst>
        </pc:spChg>
        <pc:spChg chg="add del mod">
          <ac:chgData name="Leonardo Oliveira" userId="10a6bec0f8b5129e" providerId="Windows Live" clId="Web-{286A2FCE-47BD-4A45-84C2-6FE3FF6D2316}" dt="2018-12-03T23:15:18.330" v="3"/>
          <ac:spMkLst>
            <pc:docMk/>
            <pc:sldMk cId="988977761" sldId="256"/>
            <ac:spMk id="4" creationId="{90E2B2D4-DCF9-4EC5-BB96-2E477F5019D4}"/>
          </ac:spMkLst>
        </pc:spChg>
        <pc:spChg chg="add del mod">
          <ac:chgData name="Leonardo Oliveira" userId="10a6bec0f8b5129e" providerId="Windows Live" clId="Web-{286A2FCE-47BD-4A45-84C2-6FE3FF6D2316}" dt="2018-12-03T23:15:31.096" v="7"/>
          <ac:spMkLst>
            <pc:docMk/>
            <pc:sldMk cId="988977761" sldId="256"/>
            <ac:spMk id="7" creationId="{AA3FF15E-F725-4CB6-96CB-E67AFCECF988}"/>
          </ac:spMkLst>
        </pc:spChg>
        <pc:spChg chg="add del mod">
          <ac:chgData name="Leonardo Oliveira" userId="10a6bec0f8b5129e" providerId="Windows Live" clId="Web-{286A2FCE-47BD-4A45-84C2-6FE3FF6D2316}" dt="2018-12-03T23:15:41.408" v="11"/>
          <ac:spMkLst>
            <pc:docMk/>
            <pc:sldMk cId="988977761" sldId="256"/>
            <ac:spMk id="8" creationId="{BA346507-367D-4AF9-B785-4E222DC14115}"/>
          </ac:spMkLst>
        </pc:spChg>
        <pc:picChg chg="add mod">
          <ac:chgData name="Leonardo Oliveira" userId="10a6bec0f8b5129e" providerId="Windows Live" clId="Web-{286A2FCE-47BD-4A45-84C2-6FE3FF6D2316}" dt="2018-12-03T23:18:17.441" v="33"/>
          <ac:picMkLst>
            <pc:docMk/>
            <pc:sldMk cId="988977761" sldId="256"/>
            <ac:picMk id="11" creationId="{039AB9F7-2CC9-45E2-9A51-2E244BB7B9D0}"/>
          </ac:picMkLst>
        </pc:picChg>
      </pc:sldChg>
    </pc:docChg>
  </pc:docChgLst>
  <pc:docChgLst>
    <pc:chgData name="Davide Leira" userId="b3e21ed38a605a5b" providerId="Windows Live" clId="Web-{DF493918-2C5C-45D5-B2BB-5E2710B76407}"/>
    <pc:docChg chg="delSld">
      <pc:chgData name="Davide Leira" userId="b3e21ed38a605a5b" providerId="Windows Live" clId="Web-{DF493918-2C5C-45D5-B2BB-5E2710B76407}" dt="2018-12-10T14:52:45.641" v="1"/>
      <pc:docMkLst>
        <pc:docMk/>
      </pc:docMkLst>
    </pc:docChg>
  </pc:docChgLst>
  <pc:docChgLst>
    <pc:chgData name="Leonardo Oliveira" userId="10a6bec0f8b5129e" providerId="Windows Live" clId="Web-{01E528C2-3DBF-4AB6-BF4B-8A35736ACA09}"/>
    <pc:docChg chg="delSld modSld">
      <pc:chgData name="Leonardo Oliveira" userId="10a6bec0f8b5129e" providerId="Windows Live" clId="Web-{01E528C2-3DBF-4AB6-BF4B-8A35736ACA09}" dt="2018-12-03T23:59:09.748" v="39" actId="1076"/>
      <pc:docMkLst>
        <pc:docMk/>
      </pc:docMkLst>
      <pc:sldChg chg="modSp mod setBg">
        <pc:chgData name="Leonardo Oliveira" userId="10a6bec0f8b5129e" providerId="Windows Live" clId="Web-{01E528C2-3DBF-4AB6-BF4B-8A35736ACA09}" dt="2018-12-03T23:58:18.014" v="30" actId="1076"/>
        <pc:sldMkLst>
          <pc:docMk/>
          <pc:sldMk cId="968735941" sldId="268"/>
        </pc:sldMkLst>
        <pc:picChg chg="mod">
          <ac:chgData name="Leonardo Oliveira" userId="10a6bec0f8b5129e" providerId="Windows Live" clId="Web-{01E528C2-3DBF-4AB6-BF4B-8A35736ACA09}" dt="2018-12-03T23:58:18.014" v="30" actId="1076"/>
          <ac:picMkLst>
            <pc:docMk/>
            <pc:sldMk cId="968735941" sldId="268"/>
            <ac:picMk id="8" creationId="{6180EBA5-3354-4D79-A1E6-E17FF6C9ADF0}"/>
          </ac:picMkLst>
        </pc:picChg>
      </pc:sldChg>
      <pc:sldChg chg="modSp mod setBg">
        <pc:chgData name="Leonardo Oliveira" userId="10a6bec0f8b5129e" providerId="Windows Live" clId="Web-{01E528C2-3DBF-4AB6-BF4B-8A35736ACA09}" dt="2018-12-03T23:59:09.748" v="39" actId="1076"/>
        <pc:sldMkLst>
          <pc:docMk/>
          <pc:sldMk cId="2653848005" sldId="273"/>
        </pc:sldMkLst>
        <pc:picChg chg="mod">
          <ac:chgData name="Leonardo Oliveira" userId="10a6bec0f8b5129e" providerId="Windows Live" clId="Web-{01E528C2-3DBF-4AB6-BF4B-8A35736ACA09}" dt="2018-12-03T23:59:09.748" v="39" actId="1076"/>
          <ac:picMkLst>
            <pc:docMk/>
            <pc:sldMk cId="2653848005" sldId="273"/>
            <ac:picMk id="3" creationId="{2A51025D-4E13-4214-B1E1-50B0A54EF349}"/>
          </ac:picMkLst>
        </pc:picChg>
      </pc:sldChg>
      <pc:sldChg chg="addSp delSp modSp">
        <pc:chgData name="Leonardo Oliveira" userId="10a6bec0f8b5129e" providerId="Windows Live" clId="Web-{01E528C2-3DBF-4AB6-BF4B-8A35736ACA09}" dt="2018-12-03T23:56:25.702" v="20" actId="1076"/>
        <pc:sldMkLst>
          <pc:docMk/>
          <pc:sldMk cId="976021190" sldId="280"/>
        </pc:sldMkLst>
        <pc:picChg chg="add mod">
          <ac:chgData name="Leonardo Oliveira" userId="10a6bec0f8b5129e" providerId="Windows Live" clId="Web-{01E528C2-3DBF-4AB6-BF4B-8A35736ACA09}" dt="2018-12-03T23:55:58.859" v="8" actId="1076"/>
          <ac:picMkLst>
            <pc:docMk/>
            <pc:sldMk cId="976021190" sldId="280"/>
            <ac:picMk id="3" creationId="{FC878813-096D-43C5-959A-EBF03E2AAB16}"/>
          </ac:picMkLst>
        </pc:picChg>
        <pc:picChg chg="add mod">
          <ac:chgData name="Leonardo Oliveira" userId="10a6bec0f8b5129e" providerId="Windows Live" clId="Web-{01E528C2-3DBF-4AB6-BF4B-8A35736ACA09}" dt="2018-12-03T23:56:06.734" v="10" actId="1076"/>
          <ac:picMkLst>
            <pc:docMk/>
            <pc:sldMk cId="976021190" sldId="280"/>
            <ac:picMk id="6" creationId="{4374AB66-DDA2-460F-8EEC-9662118EB147}"/>
          </ac:picMkLst>
        </pc:picChg>
        <pc:picChg chg="del ord">
          <ac:chgData name="Leonardo Oliveira" userId="10a6bec0f8b5129e" providerId="Windows Live" clId="Web-{01E528C2-3DBF-4AB6-BF4B-8A35736ACA09}" dt="2018-12-03T23:56:24.827" v="19" actId="1076"/>
          <ac:picMkLst>
            <pc:docMk/>
            <pc:sldMk cId="976021190" sldId="280"/>
            <ac:picMk id="8" creationId="{2A0EEFFF-A3DB-4620-A63B-8C40D157E321}"/>
          </ac:picMkLst>
        </pc:picChg>
        <pc:picChg chg="add mod">
          <ac:chgData name="Leonardo Oliveira" userId="10a6bec0f8b5129e" providerId="Windows Live" clId="Web-{01E528C2-3DBF-4AB6-BF4B-8A35736ACA09}" dt="2018-12-03T23:56:02.609" v="9" actId="1076"/>
          <ac:picMkLst>
            <pc:docMk/>
            <pc:sldMk cId="976021190" sldId="280"/>
            <ac:picMk id="9" creationId="{EEB83596-CACC-4898-9FA2-428C549E90EC}"/>
          </ac:picMkLst>
        </pc:picChg>
        <pc:picChg chg="del ord">
          <ac:chgData name="Leonardo Oliveira" userId="10a6bec0f8b5129e" providerId="Windows Live" clId="Web-{01E528C2-3DBF-4AB6-BF4B-8A35736ACA09}" dt="2018-12-03T23:56:25.702" v="20" actId="1076"/>
          <ac:picMkLst>
            <pc:docMk/>
            <pc:sldMk cId="976021190" sldId="280"/>
            <ac:picMk id="10" creationId="{15EB75AA-3A73-488B-B7D8-E23734723CF0}"/>
          </ac:picMkLst>
        </pc:picChg>
        <pc:picChg chg="del ord">
          <ac:chgData name="Leonardo Oliveira" userId="10a6bec0f8b5129e" providerId="Windows Live" clId="Web-{01E528C2-3DBF-4AB6-BF4B-8A35736ACA09}" dt="2018-12-03T23:56:23.999" v="18" actId="1076"/>
          <ac:picMkLst>
            <pc:docMk/>
            <pc:sldMk cId="976021190" sldId="280"/>
            <ac:picMk id="11" creationId="{C1C57DD8-A2B1-4830-9399-909F2A3B383F}"/>
          </ac:picMkLst>
        </pc:picChg>
      </pc:sldChg>
    </pc:docChg>
  </pc:docChgLst>
  <pc:docChgLst>
    <pc:chgData name="davide leira" userId="b3e21ed38a605a5b" providerId="Windows Live" clId="Web-{B57BA715-4398-4031-9472-C62FDBD6C576}"/>
    <pc:docChg chg="modSld">
      <pc:chgData name="davide leira" userId="b3e21ed38a605a5b" providerId="Windows Live" clId="Web-{B57BA715-4398-4031-9472-C62FDBD6C576}" dt="2018-11-20T12:39:54.715" v="11"/>
      <pc:docMkLst>
        <pc:docMk/>
      </pc:docMkLst>
      <pc:sldChg chg="addSp delSp modSp mod setBg setClrOvrMap delDesignElem">
        <pc:chgData name="davide leira" userId="b3e21ed38a605a5b" providerId="Windows Live" clId="Web-{B57BA715-4398-4031-9472-C62FDBD6C576}" dt="2018-11-20T12:39:54.715" v="11"/>
        <pc:sldMkLst>
          <pc:docMk/>
          <pc:sldMk cId="988977761" sldId="256"/>
        </pc:sldMkLst>
        <pc:spChg chg="mod ord">
          <ac:chgData name="davide leira" userId="b3e21ed38a605a5b" providerId="Windows Live" clId="Web-{B57BA715-4398-4031-9472-C62FDBD6C576}" dt="2018-11-20T12:39:54.715" v="11"/>
          <ac:spMkLst>
            <pc:docMk/>
            <pc:sldMk cId="988977761" sldId="256"/>
            <ac:spMk id="2" creationId="{00000000-0000-0000-0000-000000000000}"/>
          </ac:spMkLst>
        </pc:spChg>
        <pc:spChg chg="mod">
          <ac:chgData name="davide leira" userId="b3e21ed38a605a5b" providerId="Windows Live" clId="Web-{B57BA715-4398-4031-9472-C62FDBD6C576}" dt="2018-11-20T12:39:54.715" v="11"/>
          <ac:spMkLst>
            <pc:docMk/>
            <pc:sldMk cId="988977761" sldId="256"/>
            <ac:spMk id="3" creationId="{00000000-0000-0000-0000-000000000000}"/>
          </ac:spMkLst>
        </pc:spChg>
        <pc:spChg chg="add del">
          <ac:chgData name="davide leira" userId="b3e21ed38a605a5b" providerId="Windows Live" clId="Web-{B57BA715-4398-4031-9472-C62FDBD6C576}" dt="2018-11-20T12:37:27.462" v="7"/>
          <ac:spMkLst>
            <pc:docMk/>
            <pc:sldMk cId="988977761" sldId="256"/>
            <ac:spMk id="5" creationId="{C28D0172-F2E0-4763-9C35-F022664959D8}"/>
          </ac:spMkLst>
        </pc:spChg>
        <pc:spChg chg="add del">
          <ac:chgData name="davide leira" userId="b3e21ed38a605a5b" providerId="Windows Live" clId="Web-{B57BA715-4398-4031-9472-C62FDBD6C576}" dt="2018-11-20T12:37:27.462" v="7"/>
          <ac:spMkLst>
            <pc:docMk/>
            <pc:sldMk cId="988977761" sldId="256"/>
            <ac:spMk id="6" creationId="{9F2851FB-E841-4509-8A6D-A416376EA380}"/>
          </ac:spMkLst>
        </pc:spChg>
        <pc:spChg chg="add del">
          <ac:chgData name="davide leira" userId="b3e21ed38a605a5b" providerId="Windows Live" clId="Web-{B57BA715-4398-4031-9472-C62FDBD6C576}" dt="2018-11-20T12:37:27.462" v="7"/>
          <ac:spMkLst>
            <pc:docMk/>
            <pc:sldMk cId="988977761" sldId="256"/>
            <ac:spMk id="7" creationId="{DF6FB2B2-CE21-407F-B22E-302DADC2C3D3}"/>
          </ac:spMkLst>
        </pc:spChg>
        <pc:spChg chg="add del">
          <ac:chgData name="davide leira" userId="b3e21ed38a605a5b" providerId="Windows Live" clId="Web-{B57BA715-4398-4031-9472-C62FDBD6C576}" dt="2018-11-20T12:35:53.709" v="1"/>
          <ac:spMkLst>
            <pc:docMk/>
            <pc:sldMk cId="988977761" sldId="256"/>
            <ac:spMk id="8" creationId="{8A0B882D-4FEF-4E28-9811-11D57386D4F4}"/>
          </ac:spMkLst>
        </pc:spChg>
        <pc:spChg chg="add del">
          <ac:chgData name="davide leira" userId="b3e21ed38a605a5b" providerId="Windows Live" clId="Web-{B57BA715-4398-4031-9472-C62FDBD6C576}" dt="2018-11-20T12:37:18.227" v="6"/>
          <ac:spMkLst>
            <pc:docMk/>
            <pc:sldMk cId="988977761" sldId="256"/>
            <ac:spMk id="9" creationId="{559AE206-7EBA-4D33-8BC9-9D8158553F0E}"/>
          </ac:spMkLst>
        </pc:spChg>
        <pc:spChg chg="add del">
          <ac:chgData name="davide leira" userId="b3e21ed38a605a5b" providerId="Windows Live" clId="Web-{B57BA715-4398-4031-9472-C62FDBD6C576}" dt="2018-11-20T12:37:18.227" v="6"/>
          <ac:spMkLst>
            <pc:docMk/>
            <pc:sldMk cId="988977761" sldId="256"/>
            <ac:spMk id="11" creationId="{6437D937-A7F1-4011-92B4-328E5BE1B166}"/>
          </ac:spMkLst>
        </pc:spChg>
        <pc:spChg chg="add del">
          <ac:chgData name="davide leira" userId="b3e21ed38a605a5b" providerId="Windows Live" clId="Web-{B57BA715-4398-4031-9472-C62FDBD6C576}" dt="2018-11-20T12:35:53.709" v="1"/>
          <ac:spMkLst>
            <pc:docMk/>
            <pc:sldMk cId="988977761" sldId="256"/>
            <ac:spMk id="12" creationId="{E8DA6D14-0849-4180-8DEF-F2F6BF123206}"/>
          </ac:spMkLst>
        </pc:spChg>
        <pc:spChg chg="add del">
          <ac:chgData name="davide leira" userId="b3e21ed38a605a5b" providerId="Windows Live" clId="Web-{B57BA715-4398-4031-9472-C62FDBD6C576}" dt="2018-11-20T12:37:18.227" v="6"/>
          <ac:spMkLst>
            <pc:docMk/>
            <pc:sldMk cId="988977761" sldId="256"/>
            <ac:spMk id="13" creationId="{B672F332-AF08-46C6-94F0-77684310D7B7}"/>
          </ac:spMkLst>
        </pc:spChg>
        <pc:spChg chg="add del">
          <ac:chgData name="davide leira" userId="b3e21ed38a605a5b" providerId="Windows Live" clId="Web-{B57BA715-4398-4031-9472-C62FDBD6C576}" dt="2018-11-20T12:37:18.227" v="6"/>
          <ac:spMkLst>
            <pc:docMk/>
            <pc:sldMk cId="988977761" sldId="256"/>
            <ac:spMk id="15" creationId="{34244EF8-D73A-40E1-BE73-D46E6B4B04ED}"/>
          </ac:spMkLst>
        </pc:spChg>
        <pc:spChg chg="add del">
          <ac:chgData name="davide leira" userId="b3e21ed38a605a5b" providerId="Windows Live" clId="Web-{B57BA715-4398-4031-9472-C62FDBD6C576}" dt="2018-11-20T12:37:18.227" v="6"/>
          <ac:spMkLst>
            <pc:docMk/>
            <pc:sldMk cId="988977761" sldId="256"/>
            <ac:spMk id="17" creationId="{AB84D7E8-4ECB-42D7-ADBF-01689B0F24AE}"/>
          </ac:spMkLst>
        </pc:spChg>
        <pc:spChg chg="add del">
          <ac:chgData name="davide leira" userId="b3e21ed38a605a5b" providerId="Windows Live" clId="Web-{B57BA715-4398-4031-9472-C62FDBD6C576}" dt="2018-11-20T12:35:53.709" v="1"/>
          <ac:spMkLst>
            <pc:docMk/>
            <pc:sldMk cId="988977761" sldId="256"/>
            <ac:spMk id="18" creationId="{3B76BF4A-1D2B-4A88-94F9-E2696FF1272B}"/>
          </ac:spMkLst>
        </pc:spChg>
        <pc:spChg chg="add del">
          <ac:chgData name="davide leira" userId="b3e21ed38a605a5b" providerId="Windows Live" clId="Web-{B57BA715-4398-4031-9472-C62FDBD6C576}" dt="2018-11-20T12:39:44.872" v="9"/>
          <ac:spMkLst>
            <pc:docMk/>
            <pc:sldMk cId="988977761" sldId="256"/>
            <ac:spMk id="21" creationId="{CB972422-B794-4FA8-BCC6-BAF6938A1B53}"/>
          </ac:spMkLst>
        </pc:spChg>
        <pc:spChg chg="add del">
          <ac:chgData name="davide leira" userId="b3e21ed38a605a5b" providerId="Windows Live" clId="Web-{B57BA715-4398-4031-9472-C62FDBD6C576}" dt="2018-11-20T12:39:44.872" v="9"/>
          <ac:spMkLst>
            <pc:docMk/>
            <pc:sldMk cId="988977761" sldId="256"/>
            <ac:spMk id="22" creationId="{89DE9E2B-5611-49C8-862E-AD4D43A8AA6D}"/>
          </ac:spMkLst>
        </pc:spChg>
        <pc:spChg chg="add del">
          <ac:chgData name="davide leira" userId="b3e21ed38a605a5b" providerId="Windows Live" clId="Web-{B57BA715-4398-4031-9472-C62FDBD6C576}" dt="2018-11-20T12:39:44.872" v="9"/>
          <ac:spMkLst>
            <pc:docMk/>
            <pc:sldMk cId="988977761" sldId="256"/>
            <ac:spMk id="24" creationId="{519C7155-1644-4C60-B0B5-32B1800D6044}"/>
          </ac:spMkLst>
        </pc:spChg>
        <pc:spChg chg="add del">
          <ac:chgData name="davide leira" userId="b3e21ed38a605a5b" providerId="Windows Live" clId="Web-{B57BA715-4398-4031-9472-C62FDBD6C576}" dt="2018-11-20T12:39:54.715" v="11"/>
          <ac:spMkLst>
            <pc:docMk/>
            <pc:sldMk cId="988977761" sldId="256"/>
            <ac:spMk id="25" creationId="{96F36299-AB34-4381-8268-0EBF2EF55CAB}"/>
          </ac:spMkLst>
        </pc:spChg>
        <pc:spChg chg="add del">
          <ac:chgData name="davide leira" userId="b3e21ed38a605a5b" providerId="Windows Live" clId="Web-{B57BA715-4398-4031-9472-C62FDBD6C576}" dt="2018-11-20T12:39:54.715" v="11"/>
          <ac:spMkLst>
            <pc:docMk/>
            <pc:sldMk cId="988977761" sldId="256"/>
            <ac:spMk id="26" creationId="{7102A590-F9D8-4E57-B069-92109B64F145}"/>
          </ac:spMkLst>
        </pc:spChg>
        <pc:spChg chg="add del">
          <ac:chgData name="davide leira" userId="b3e21ed38a605a5b" providerId="Windows Live" clId="Web-{B57BA715-4398-4031-9472-C62FDBD6C576}" dt="2018-11-20T12:39:54.715" v="11"/>
          <ac:spMkLst>
            <pc:docMk/>
            <pc:sldMk cId="988977761" sldId="256"/>
            <ac:spMk id="27" creationId="{75496513-37AD-4D15-9914-AB18C9817F21}"/>
          </ac:spMkLst>
        </pc:spChg>
        <pc:picChg chg="add del">
          <ac:chgData name="davide leira" userId="b3e21ed38a605a5b" providerId="Windows Live" clId="Web-{B57BA715-4398-4031-9472-C62FDBD6C576}" dt="2018-11-20T12:35:53.709" v="1"/>
          <ac:picMkLst>
            <pc:docMk/>
            <pc:sldMk cId="988977761" sldId="256"/>
            <ac:picMk id="10" creationId="{D6380377-4587-4DED-9496-07C8F4904F27}"/>
          </ac:picMkLst>
        </pc:picChg>
        <pc:picChg chg="add del">
          <ac:chgData name="davide leira" userId="b3e21ed38a605a5b" providerId="Windows Live" clId="Web-{B57BA715-4398-4031-9472-C62FDBD6C576}" dt="2018-11-20T12:35:53.709" v="1"/>
          <ac:picMkLst>
            <pc:docMk/>
            <pc:sldMk cId="988977761" sldId="256"/>
            <ac:picMk id="14" creationId="{F4E0ECE9-AF38-468A-8F2A-E27745991DEE}"/>
          </ac:picMkLst>
        </pc:picChg>
        <pc:picChg chg="add del">
          <ac:chgData name="davide leira" userId="b3e21ed38a605a5b" providerId="Windows Live" clId="Web-{B57BA715-4398-4031-9472-C62FDBD6C576}" dt="2018-11-20T12:35:53.709" v="1"/>
          <ac:picMkLst>
            <pc:docMk/>
            <pc:sldMk cId="988977761" sldId="256"/>
            <ac:picMk id="16" creationId="{3108A63C-C2EB-42ED-8310-1EDB05EB2A3C}"/>
          </ac:picMkLst>
        </pc:picChg>
        <pc:picChg chg="add del">
          <ac:chgData name="davide leira" userId="b3e21ed38a605a5b" providerId="Windows Live" clId="Web-{B57BA715-4398-4031-9472-C62FDBD6C576}" dt="2018-11-20T12:35:53.709" v="1"/>
          <ac:picMkLst>
            <pc:docMk/>
            <pc:sldMk cId="988977761" sldId="256"/>
            <ac:picMk id="20" creationId="{FDFBDC90-D911-405E-ACB8-FAD69707BD92}"/>
          </ac:picMkLst>
        </pc:picChg>
        <pc:cxnChg chg="add del">
          <ac:chgData name="davide leira" userId="b3e21ed38a605a5b" providerId="Windows Live" clId="Web-{B57BA715-4398-4031-9472-C62FDBD6C576}" dt="2018-11-20T12:37:18.227" v="6"/>
          <ac:cxnSpMkLst>
            <pc:docMk/>
            <pc:sldMk cId="988977761" sldId="256"/>
            <ac:cxnSpMk id="19" creationId="{9E8E38ED-369A-44C2-B635-0BED0E48A6E8}"/>
          </ac:cxnSpMkLst>
        </pc:cxnChg>
        <pc:cxnChg chg="add del">
          <ac:chgData name="davide leira" userId="b3e21ed38a605a5b" providerId="Windows Live" clId="Web-{B57BA715-4398-4031-9472-C62FDBD6C576}" dt="2018-11-20T12:39:44.872" v="9"/>
          <ac:cxnSpMkLst>
            <pc:docMk/>
            <pc:sldMk cId="988977761" sldId="256"/>
            <ac:cxnSpMk id="23" creationId="{5296EC4F-8732-481B-94CB-C98E4EF297FF}"/>
          </ac:cxnSpMkLst>
        </pc:cxnChg>
      </pc:sldChg>
    </pc:docChg>
  </pc:docChgLst>
  <pc:docChgLst>
    <pc:chgData name="Guest User" providerId="Windows Live" clId="Web-{00D706AE-6237-4612-9954-F6D6A1FBA8EC}"/>
    <pc:docChg chg="modSld">
      <pc:chgData name="Guest User" userId="" providerId="Windows Live" clId="Web-{00D706AE-6237-4612-9954-F6D6A1FBA8EC}" dt="2018-12-10T10:24:29.965" v="5"/>
      <pc:docMkLst>
        <pc:docMk/>
      </pc:docMkLst>
      <pc:sldChg chg="delSp modSp">
        <pc:chgData name="Guest User" userId="" providerId="Windows Live" clId="Web-{00D706AE-6237-4612-9954-F6D6A1FBA8EC}" dt="2018-12-10T10:24:29.965" v="5"/>
        <pc:sldMkLst>
          <pc:docMk/>
          <pc:sldMk cId="2464230517" sldId="281"/>
        </pc:sldMkLst>
        <pc:spChg chg="del">
          <ac:chgData name="Guest User" userId="" providerId="Windows Live" clId="Web-{00D706AE-6237-4612-9954-F6D6A1FBA8EC}" dt="2018-12-10T10:24:27.980" v="4"/>
          <ac:spMkLst>
            <pc:docMk/>
            <pc:sldMk cId="2464230517" sldId="281"/>
            <ac:spMk id="10" creationId="{EA9A9F2A-2D4A-41F8-A26E-2B4EAEF5AE59}"/>
          </ac:spMkLst>
        </pc:spChg>
        <pc:spChg chg="del">
          <ac:chgData name="Guest User" userId="" providerId="Windows Live" clId="Web-{00D706AE-6237-4612-9954-F6D6A1FBA8EC}" dt="2018-12-10T10:24:27.980" v="3"/>
          <ac:spMkLst>
            <pc:docMk/>
            <pc:sldMk cId="2464230517" sldId="281"/>
            <ac:spMk id="13" creationId="{0B04084D-D10D-402C-8996-B3A49A433F03}"/>
          </ac:spMkLst>
        </pc:spChg>
        <pc:spChg chg="del">
          <ac:chgData name="Guest User" userId="" providerId="Windows Live" clId="Web-{00D706AE-6237-4612-9954-F6D6A1FBA8EC}" dt="2018-12-10T10:24:27.980" v="2"/>
          <ac:spMkLst>
            <pc:docMk/>
            <pc:sldMk cId="2464230517" sldId="281"/>
            <ac:spMk id="15" creationId="{AF8F7C23-4FEC-4B13-94F8-C5BAA10A23A1}"/>
          </ac:spMkLst>
        </pc:spChg>
        <pc:cxnChg chg="del">
          <ac:chgData name="Guest User" userId="" providerId="Windows Live" clId="Web-{00D706AE-6237-4612-9954-F6D6A1FBA8EC}" dt="2018-12-10T10:24:27.965" v="1"/>
          <ac:cxnSpMkLst>
            <pc:docMk/>
            <pc:sldMk cId="2464230517" sldId="281"/>
            <ac:cxnSpMk id="17" creationId="{84F222E6-9FFF-4908-8240-6BCD7D6EA990}"/>
          </ac:cxnSpMkLst>
        </pc:cxnChg>
        <pc:cxnChg chg="del mod">
          <ac:chgData name="Guest User" userId="" providerId="Windows Live" clId="Web-{00D706AE-6237-4612-9954-F6D6A1FBA8EC}" dt="2018-12-10T10:24:29.965" v="5"/>
          <ac:cxnSpMkLst>
            <pc:docMk/>
            <pc:sldMk cId="2464230517" sldId="281"/>
            <ac:cxnSpMk id="19" creationId="{247F2753-4930-40EA-BC7F-3E42C6814CE9}"/>
          </ac:cxnSpMkLst>
        </pc:cxnChg>
        <pc:cxnChg chg="del">
          <ac:chgData name="Guest User" userId="" providerId="Windows Live" clId="Web-{00D706AE-6237-4612-9954-F6D6A1FBA8EC}" dt="2018-12-10T10:24:27.965" v="0"/>
          <ac:cxnSpMkLst>
            <pc:docMk/>
            <pc:sldMk cId="2464230517" sldId="281"/>
            <ac:cxnSpMk id="21" creationId="{E17DFB83-1694-4623-BB7B-634557436700}"/>
          </ac:cxnSpMkLst>
        </pc:cxnChg>
      </pc:sldChg>
    </pc:docChg>
  </pc:docChgLst>
  <pc:docChgLst>
    <pc:chgData name="davide leira" userId="b3e21ed38a605a5b" providerId="LiveId" clId="{096AA8B7-1CC8-4756-A3D4-2E65ADBDB807}"/>
    <pc:docChg chg="undo custSel addSld delSld modSld sldOrd">
      <pc:chgData name="davide leira" userId="b3e21ed38a605a5b" providerId="LiveId" clId="{096AA8B7-1CC8-4756-A3D4-2E65ADBDB807}" dt="2018-12-04T14:16:02.341" v="3572" actId="14861"/>
      <pc:docMkLst>
        <pc:docMk/>
      </pc:docMkLst>
      <pc:sldChg chg="addSp delSp modSp">
        <pc:chgData name="davide leira" userId="b3e21ed38a605a5b" providerId="LiveId" clId="{096AA8B7-1CC8-4756-A3D4-2E65ADBDB807}" dt="2018-12-04T14:16:02.341" v="3572" actId="14861"/>
        <pc:sldMkLst>
          <pc:docMk/>
          <pc:sldMk cId="988977761" sldId="256"/>
        </pc:sldMkLst>
        <pc:spChg chg="mod">
          <ac:chgData name="davide leira" userId="b3e21ed38a605a5b" providerId="LiveId" clId="{096AA8B7-1CC8-4756-A3D4-2E65ADBDB807}" dt="2018-11-20T14:30:34.675" v="944" actId="255"/>
          <ac:spMkLst>
            <pc:docMk/>
            <pc:sldMk cId="988977761" sldId="256"/>
            <ac:spMk id="2" creationId="{00000000-0000-0000-0000-000000000000}"/>
          </ac:spMkLst>
        </pc:spChg>
        <pc:spChg chg="mod">
          <ac:chgData name="davide leira" userId="b3e21ed38a605a5b" providerId="LiveId" clId="{096AA8B7-1CC8-4756-A3D4-2E65ADBDB807}" dt="2018-11-20T13:54:26.805" v="204" actId="113"/>
          <ac:spMkLst>
            <pc:docMk/>
            <pc:sldMk cId="988977761" sldId="256"/>
            <ac:spMk id="3" creationId="{00000000-0000-0000-0000-000000000000}"/>
          </ac:spMkLst>
        </pc:spChg>
        <pc:spChg chg="del">
          <ac:chgData name="davide leira" userId="b3e21ed38a605a5b" providerId="LiveId" clId="{096AA8B7-1CC8-4756-A3D4-2E65ADBDB807}" dt="2018-11-20T14:13:24.050" v="307" actId="478"/>
          <ac:spMkLst>
            <pc:docMk/>
            <pc:sldMk cId="988977761" sldId="256"/>
            <ac:spMk id="4" creationId="{E2F1B632-73BC-468E-9236-7DB0C8A09ABE}"/>
          </ac:spMkLst>
        </pc:spChg>
        <pc:spChg chg="mod">
          <ac:chgData name="davide leira" userId="b3e21ed38a605a5b" providerId="LiveId" clId="{096AA8B7-1CC8-4756-A3D4-2E65ADBDB807}" dt="2018-11-20T14:34:39.947" v="1018" actId="1076"/>
          <ac:spMkLst>
            <pc:docMk/>
            <pc:sldMk cId="988977761" sldId="256"/>
            <ac:spMk id="5" creationId="{C35AE6C5-471E-4D27-BCB1-1F4E887D6722}"/>
          </ac:spMkLst>
        </pc:spChg>
        <pc:spChg chg="add mod">
          <ac:chgData name="davide leira" userId="b3e21ed38a605a5b" providerId="LiveId" clId="{096AA8B7-1CC8-4756-A3D4-2E65ADBDB807}" dt="2018-11-20T14:34:35.887" v="1017" actId="1076"/>
          <ac:spMkLst>
            <pc:docMk/>
            <pc:sldMk cId="988977761" sldId="256"/>
            <ac:spMk id="6" creationId="{159DA965-9196-4AD4-A34A-C85FFDDBF9FE}"/>
          </ac:spMkLst>
        </pc:spChg>
        <pc:spChg chg="add mod">
          <ac:chgData name="davide leira" userId="b3e21ed38a605a5b" providerId="LiveId" clId="{096AA8B7-1CC8-4756-A3D4-2E65ADBDB807}" dt="2018-12-04T13:40:34.182" v="2695" actId="20577"/>
          <ac:spMkLst>
            <pc:docMk/>
            <pc:sldMk cId="988977761" sldId="256"/>
            <ac:spMk id="9" creationId="{76EB26D0-B72A-4E42-8FC2-7672D36EA6D4}"/>
          </ac:spMkLst>
        </pc:spChg>
        <pc:spChg chg="add del mod">
          <ac:chgData name="davide leira" userId="b3e21ed38a605a5b" providerId="LiveId" clId="{096AA8B7-1CC8-4756-A3D4-2E65ADBDB807}" dt="2018-11-20T14:32:45.274" v="1005" actId="478"/>
          <ac:spMkLst>
            <pc:docMk/>
            <pc:sldMk cId="988977761" sldId="256"/>
            <ac:spMk id="10" creationId="{6D8C8680-234C-438C-B470-56BE69508959}"/>
          </ac:spMkLst>
        </pc:spChg>
        <pc:picChg chg="mod">
          <ac:chgData name="davide leira" userId="b3e21ed38a605a5b" providerId="LiveId" clId="{096AA8B7-1CC8-4756-A3D4-2E65ADBDB807}" dt="2018-12-04T14:16:02.341" v="3572" actId="14861"/>
          <ac:picMkLst>
            <pc:docMk/>
            <pc:sldMk cId="988977761" sldId="256"/>
            <ac:picMk id="11" creationId="{039AB9F7-2CC9-45E2-9A51-2E244BB7B9D0}"/>
          </ac:picMkLst>
        </pc:picChg>
        <pc:picChg chg="add mod">
          <ac:chgData name="davide leira" userId="b3e21ed38a605a5b" providerId="LiveId" clId="{096AA8B7-1CC8-4756-A3D4-2E65ADBDB807}" dt="2018-11-20T13:55:44.846" v="209" actId="1076"/>
          <ac:picMkLst>
            <pc:docMk/>
            <pc:sldMk cId="988977761" sldId="256"/>
            <ac:picMk id="1026" creationId="{DE2344D4-DCEE-466D-B3B8-A8D5A00E00F5}"/>
          </ac:picMkLst>
        </pc:picChg>
        <pc:picChg chg="add mod">
          <ac:chgData name="davide leira" userId="b3e21ed38a605a5b" providerId="LiveId" clId="{096AA8B7-1CC8-4756-A3D4-2E65ADBDB807}" dt="2018-11-20T13:58:04.605" v="216" actId="1076"/>
          <ac:picMkLst>
            <pc:docMk/>
            <pc:sldMk cId="988977761" sldId="256"/>
            <ac:picMk id="1028" creationId="{C495E90D-BB20-40E3-AE4A-C94D89040037}"/>
          </ac:picMkLst>
        </pc:picChg>
      </pc:sldChg>
      <pc:sldChg chg="modSp">
        <pc:chgData name="davide leira" userId="b3e21ed38a605a5b" providerId="LiveId" clId="{096AA8B7-1CC8-4756-A3D4-2E65ADBDB807}" dt="2018-12-03T21:07:51.531" v="2544" actId="255"/>
        <pc:sldMkLst>
          <pc:docMk/>
          <pc:sldMk cId="1930193079" sldId="258"/>
        </pc:sldMkLst>
        <pc:spChg chg="mod">
          <ac:chgData name="davide leira" userId="b3e21ed38a605a5b" providerId="LiveId" clId="{096AA8B7-1CC8-4756-A3D4-2E65ADBDB807}" dt="2018-11-29T14:39:29.176" v="1177" actId="255"/>
          <ac:spMkLst>
            <pc:docMk/>
            <pc:sldMk cId="1930193079" sldId="258"/>
            <ac:spMk id="2" creationId="{1D3ECF7C-4E03-488F-B69C-6E562D21D7CE}"/>
          </ac:spMkLst>
        </pc:spChg>
        <pc:spChg chg="mod">
          <ac:chgData name="davide leira" userId="b3e21ed38a605a5b" providerId="LiveId" clId="{096AA8B7-1CC8-4756-A3D4-2E65ADBDB807}" dt="2018-12-03T21:07:51.531" v="2544" actId="255"/>
          <ac:spMkLst>
            <pc:docMk/>
            <pc:sldMk cId="1930193079" sldId="258"/>
            <ac:spMk id="3" creationId="{740AEC8B-FD7B-4B87-BB7D-1E58C49B3A3E}"/>
          </ac:spMkLst>
        </pc:spChg>
      </pc:sldChg>
      <pc:sldChg chg="modSp">
        <pc:chgData name="davide leira" userId="b3e21ed38a605a5b" providerId="LiveId" clId="{096AA8B7-1CC8-4756-A3D4-2E65ADBDB807}" dt="2018-12-04T14:12:32.554" v="3559" actId="255"/>
        <pc:sldMkLst>
          <pc:docMk/>
          <pc:sldMk cId="3037764062" sldId="259"/>
        </pc:sldMkLst>
        <pc:spChg chg="mod">
          <ac:chgData name="davide leira" userId="b3e21ed38a605a5b" providerId="LiveId" clId="{096AA8B7-1CC8-4756-A3D4-2E65ADBDB807}" dt="2018-11-20T14:19:53.923" v="516" actId="207"/>
          <ac:spMkLst>
            <pc:docMk/>
            <pc:sldMk cId="3037764062" sldId="259"/>
            <ac:spMk id="2" creationId="{F4F87C87-1AAC-44D0-9E00-A2D733903C02}"/>
          </ac:spMkLst>
        </pc:spChg>
        <pc:spChg chg="mod">
          <ac:chgData name="davide leira" userId="b3e21ed38a605a5b" providerId="LiveId" clId="{096AA8B7-1CC8-4756-A3D4-2E65ADBDB807}" dt="2018-12-04T14:12:32.554" v="3559" actId="255"/>
          <ac:spMkLst>
            <pc:docMk/>
            <pc:sldMk cId="3037764062" sldId="259"/>
            <ac:spMk id="3" creationId="{247D2531-217E-45BD-9EC9-94E313B3795D}"/>
          </ac:spMkLst>
        </pc:spChg>
      </pc:sldChg>
      <pc:sldChg chg="modSp modNotesTx">
        <pc:chgData name="davide leira" userId="b3e21ed38a605a5b" providerId="LiveId" clId="{096AA8B7-1CC8-4756-A3D4-2E65ADBDB807}" dt="2018-12-04T13:49:20.829" v="3162" actId="20577"/>
        <pc:sldMkLst>
          <pc:docMk/>
          <pc:sldMk cId="3475200798" sldId="260"/>
        </pc:sldMkLst>
        <pc:spChg chg="mod">
          <ac:chgData name="davide leira" userId="b3e21ed38a605a5b" providerId="LiveId" clId="{096AA8B7-1CC8-4756-A3D4-2E65ADBDB807}" dt="2018-11-29T14:39:08.783" v="1175" actId="255"/>
          <ac:spMkLst>
            <pc:docMk/>
            <pc:sldMk cId="3475200798" sldId="260"/>
            <ac:spMk id="2" creationId="{6FF6B5BA-7F11-429B-829B-330BCE727C45}"/>
          </ac:spMkLst>
        </pc:spChg>
        <pc:spChg chg="mod">
          <ac:chgData name="davide leira" userId="b3e21ed38a605a5b" providerId="LiveId" clId="{096AA8B7-1CC8-4756-A3D4-2E65ADBDB807}" dt="2018-12-04T01:24:56.776" v="2692" actId="255"/>
          <ac:spMkLst>
            <pc:docMk/>
            <pc:sldMk cId="3475200798" sldId="260"/>
            <ac:spMk id="3" creationId="{657304E1-4009-4276-94FA-A86A9E02E884}"/>
          </ac:spMkLst>
        </pc:spChg>
      </pc:sldChg>
      <pc:sldChg chg="modSp">
        <pc:chgData name="davide leira" userId="b3e21ed38a605a5b" providerId="LiveId" clId="{096AA8B7-1CC8-4756-A3D4-2E65ADBDB807}" dt="2018-11-29T15:15:45.409" v="1531" actId="1582"/>
        <pc:sldMkLst>
          <pc:docMk/>
          <pc:sldMk cId="1767591185" sldId="261"/>
        </pc:sldMkLst>
        <pc:spChg chg="mod">
          <ac:chgData name="davide leira" userId="b3e21ed38a605a5b" providerId="LiveId" clId="{096AA8B7-1CC8-4756-A3D4-2E65ADBDB807}" dt="2018-11-20T14:19:58.100" v="517" actId="207"/>
          <ac:spMkLst>
            <pc:docMk/>
            <pc:sldMk cId="1767591185" sldId="261"/>
            <ac:spMk id="2" creationId="{6FF6B5BA-7F11-429B-829B-330BCE727C45}"/>
          </ac:spMkLst>
        </pc:spChg>
        <pc:spChg chg="mod">
          <ac:chgData name="davide leira" userId="b3e21ed38a605a5b" providerId="LiveId" clId="{096AA8B7-1CC8-4756-A3D4-2E65ADBDB807}" dt="2018-11-20T14:27:18.135" v="662" actId="20577"/>
          <ac:spMkLst>
            <pc:docMk/>
            <pc:sldMk cId="1767591185" sldId="261"/>
            <ac:spMk id="3" creationId="{657304E1-4009-4276-94FA-A86A9E02E884}"/>
          </ac:spMkLst>
        </pc:spChg>
        <pc:cxnChg chg="mod">
          <ac:chgData name="davide leira" userId="b3e21ed38a605a5b" providerId="LiveId" clId="{096AA8B7-1CC8-4756-A3D4-2E65ADBDB807}" dt="2018-11-29T15:15:45.409" v="1531" actId="1582"/>
          <ac:cxnSpMkLst>
            <pc:docMk/>
            <pc:sldMk cId="1767591185" sldId="261"/>
            <ac:cxnSpMk id="53" creationId="{22DE6064-D9FC-4353-BB57-5814E4A5541D}"/>
          </ac:cxnSpMkLst>
        </pc:cxnChg>
      </pc:sldChg>
      <pc:sldChg chg="addSp delSp modSp modNotesTx">
        <pc:chgData name="davide leira" userId="b3e21ed38a605a5b" providerId="LiveId" clId="{096AA8B7-1CC8-4756-A3D4-2E65ADBDB807}" dt="2018-12-04T13:51:57.857" v="3488" actId="20577"/>
        <pc:sldMkLst>
          <pc:docMk/>
          <pc:sldMk cId="929451188" sldId="262"/>
        </pc:sldMkLst>
        <pc:spChg chg="mod">
          <ac:chgData name="davide leira" userId="b3e21ed38a605a5b" providerId="LiveId" clId="{096AA8B7-1CC8-4756-A3D4-2E65ADBDB807}" dt="2018-11-20T14:20:01.625" v="518" actId="207"/>
          <ac:spMkLst>
            <pc:docMk/>
            <pc:sldMk cId="929451188" sldId="262"/>
            <ac:spMk id="2" creationId="{6FF6B5BA-7F11-429B-829B-330BCE727C45}"/>
          </ac:spMkLst>
        </pc:spChg>
        <pc:spChg chg="mod">
          <ac:chgData name="davide leira" userId="b3e21ed38a605a5b" providerId="LiveId" clId="{096AA8B7-1CC8-4756-A3D4-2E65ADBDB807}" dt="2018-12-04T01:09:42.828" v="2648" actId="20577"/>
          <ac:spMkLst>
            <pc:docMk/>
            <pc:sldMk cId="929451188" sldId="262"/>
            <ac:spMk id="3" creationId="{657304E1-4009-4276-94FA-A86A9E02E884}"/>
          </ac:spMkLst>
        </pc:spChg>
        <pc:picChg chg="add del">
          <ac:chgData name="davide leira" userId="b3e21ed38a605a5b" providerId="LiveId" clId="{096AA8B7-1CC8-4756-A3D4-2E65ADBDB807}" dt="2018-11-29T14:59:52.618" v="1388" actId="478"/>
          <ac:picMkLst>
            <pc:docMk/>
            <pc:sldMk cId="929451188" sldId="262"/>
            <ac:picMk id="5" creationId="{6F582859-FBC4-44E4-952C-3B134DAD8D17}"/>
          </ac:picMkLst>
        </pc:picChg>
        <pc:picChg chg="add del mod">
          <ac:chgData name="davide leira" userId="b3e21ed38a605a5b" providerId="LiveId" clId="{096AA8B7-1CC8-4756-A3D4-2E65ADBDB807}" dt="2018-11-29T15:27:09.693" v="1633" actId="478"/>
          <ac:picMkLst>
            <pc:docMk/>
            <pc:sldMk cId="929451188" sldId="262"/>
            <ac:picMk id="6" creationId="{68FE1CD7-660E-4986-9676-5DA0B2E3FB2D}"/>
          </ac:picMkLst>
        </pc:picChg>
        <pc:picChg chg="add del mod">
          <ac:chgData name="davide leira" userId="b3e21ed38a605a5b" providerId="LiveId" clId="{096AA8B7-1CC8-4756-A3D4-2E65ADBDB807}" dt="2018-11-29T15:27:09.693" v="1633" actId="478"/>
          <ac:picMkLst>
            <pc:docMk/>
            <pc:sldMk cId="929451188" sldId="262"/>
            <ac:picMk id="1026" creationId="{F14A5162-C5B3-4CC7-ADEC-E15F2F88EB51}"/>
          </ac:picMkLst>
        </pc:picChg>
        <pc:picChg chg="add del mod">
          <ac:chgData name="davide leira" userId="b3e21ed38a605a5b" providerId="LiveId" clId="{096AA8B7-1CC8-4756-A3D4-2E65ADBDB807}" dt="2018-11-29T15:27:11.456" v="1634" actId="478"/>
          <ac:picMkLst>
            <pc:docMk/>
            <pc:sldMk cId="929451188" sldId="262"/>
            <ac:picMk id="1028" creationId="{B2339302-ABC2-45B3-B015-48B986AE1ACD}"/>
          </ac:picMkLst>
        </pc:picChg>
        <pc:picChg chg="add del">
          <ac:chgData name="davide leira" userId="b3e21ed38a605a5b" providerId="LiveId" clId="{096AA8B7-1CC8-4756-A3D4-2E65ADBDB807}" dt="2018-11-29T15:03:02.603" v="1398" actId="478"/>
          <ac:picMkLst>
            <pc:docMk/>
            <pc:sldMk cId="929451188" sldId="262"/>
            <ac:picMk id="1030" creationId="{B3BEF0A3-9B54-4C3E-8536-35107811D708}"/>
          </ac:picMkLst>
        </pc:picChg>
        <pc:picChg chg="add del mod">
          <ac:chgData name="davide leira" userId="b3e21ed38a605a5b" providerId="LiveId" clId="{096AA8B7-1CC8-4756-A3D4-2E65ADBDB807}" dt="2018-11-29T15:27:09.693" v="1633" actId="478"/>
          <ac:picMkLst>
            <pc:docMk/>
            <pc:sldMk cId="929451188" sldId="262"/>
            <ac:picMk id="1032" creationId="{7B34ADCE-EA8A-415E-9A44-853535DBEB7D}"/>
          </ac:picMkLst>
        </pc:picChg>
      </pc:sldChg>
      <pc:sldChg chg="modSp">
        <pc:chgData name="davide leira" userId="b3e21ed38a605a5b" providerId="LiveId" clId="{096AA8B7-1CC8-4756-A3D4-2E65ADBDB807}" dt="2018-11-20T14:27:54.892" v="773" actId="20577"/>
        <pc:sldMkLst>
          <pc:docMk/>
          <pc:sldMk cId="2021673623" sldId="264"/>
        </pc:sldMkLst>
        <pc:spChg chg="mod">
          <ac:chgData name="davide leira" userId="b3e21ed38a605a5b" providerId="LiveId" clId="{096AA8B7-1CC8-4756-A3D4-2E65ADBDB807}" dt="2018-11-20T14:20:10.581" v="521" actId="207"/>
          <ac:spMkLst>
            <pc:docMk/>
            <pc:sldMk cId="2021673623" sldId="264"/>
            <ac:spMk id="2" creationId="{6FF6B5BA-7F11-429B-829B-330BCE727C45}"/>
          </ac:spMkLst>
        </pc:spChg>
        <pc:spChg chg="mod">
          <ac:chgData name="davide leira" userId="b3e21ed38a605a5b" providerId="LiveId" clId="{096AA8B7-1CC8-4756-A3D4-2E65ADBDB807}" dt="2018-11-20T14:27:54.892" v="773" actId="20577"/>
          <ac:spMkLst>
            <pc:docMk/>
            <pc:sldMk cId="2021673623" sldId="264"/>
            <ac:spMk id="3" creationId="{657304E1-4009-4276-94FA-A86A9E02E884}"/>
          </ac:spMkLst>
        </pc:spChg>
      </pc:sldChg>
      <pc:sldChg chg="modSp add">
        <pc:chgData name="davide leira" userId="b3e21ed38a605a5b" providerId="LiveId" clId="{096AA8B7-1CC8-4756-A3D4-2E65ADBDB807}" dt="2018-11-29T14:53:58.162" v="1334" actId="20577"/>
        <pc:sldMkLst>
          <pc:docMk/>
          <pc:sldMk cId="720193408" sldId="267"/>
        </pc:sldMkLst>
        <pc:spChg chg="mod">
          <ac:chgData name="davide leira" userId="b3e21ed38a605a5b" providerId="LiveId" clId="{096AA8B7-1CC8-4756-A3D4-2E65ADBDB807}" dt="2018-11-20T14:19:44.100" v="514" actId="207"/>
          <ac:spMkLst>
            <pc:docMk/>
            <pc:sldMk cId="720193408" sldId="267"/>
            <ac:spMk id="2" creationId="{1D3ECF7C-4E03-488F-B69C-6E562D21D7CE}"/>
          </ac:spMkLst>
        </pc:spChg>
        <pc:spChg chg="mod">
          <ac:chgData name="davide leira" userId="b3e21ed38a605a5b" providerId="LiveId" clId="{096AA8B7-1CC8-4756-A3D4-2E65ADBDB807}" dt="2018-11-29T14:53:58.162" v="1334" actId="20577"/>
          <ac:spMkLst>
            <pc:docMk/>
            <pc:sldMk cId="720193408" sldId="267"/>
            <ac:spMk id="3" creationId="{740AEC8B-FD7B-4B87-BB7D-1E58C49B3A3E}"/>
          </ac:spMkLst>
        </pc:spChg>
      </pc:sldChg>
      <pc:sldChg chg="modSp add">
        <pc:chgData name="davide leira" userId="b3e21ed38a605a5b" providerId="LiveId" clId="{096AA8B7-1CC8-4756-A3D4-2E65ADBDB807}" dt="2018-12-04T01:13:03.378" v="2654" actId="1076"/>
        <pc:sldMkLst>
          <pc:docMk/>
          <pc:sldMk cId="968735941" sldId="268"/>
        </pc:sldMkLst>
        <pc:spChg chg="mod">
          <ac:chgData name="davide leira" userId="b3e21ed38a605a5b" providerId="LiveId" clId="{096AA8B7-1CC8-4756-A3D4-2E65ADBDB807}" dt="2018-11-20T14:20:19.677" v="524" actId="207"/>
          <ac:spMkLst>
            <pc:docMk/>
            <pc:sldMk cId="968735941" sldId="268"/>
            <ac:spMk id="2" creationId="{738160EC-C093-411E-92B8-6BE9BE0902B6}"/>
          </ac:spMkLst>
        </pc:spChg>
        <pc:picChg chg="mod">
          <ac:chgData name="davide leira" userId="b3e21ed38a605a5b" providerId="LiveId" clId="{096AA8B7-1CC8-4756-A3D4-2E65ADBDB807}" dt="2018-12-04T01:13:03.378" v="2654" actId="1076"/>
          <ac:picMkLst>
            <pc:docMk/>
            <pc:sldMk cId="968735941" sldId="268"/>
            <ac:picMk id="8" creationId="{6180EBA5-3354-4D79-A1E6-E17FF6C9ADF0}"/>
          </ac:picMkLst>
        </pc:picChg>
      </pc:sldChg>
      <pc:sldChg chg="addSp delSp modSp">
        <pc:chgData name="davide leira" userId="b3e21ed38a605a5b" providerId="LiveId" clId="{096AA8B7-1CC8-4756-A3D4-2E65ADBDB807}" dt="2018-12-04T14:10:21.445" v="3558" actId="1076"/>
        <pc:sldMkLst>
          <pc:docMk/>
          <pc:sldMk cId="3137415661" sldId="272"/>
        </pc:sldMkLst>
        <pc:spChg chg="mod">
          <ac:chgData name="davide leira" userId="b3e21ed38a605a5b" providerId="LiveId" clId="{096AA8B7-1CC8-4756-A3D4-2E65ADBDB807}" dt="2018-11-29T14:34:05.159" v="1151" actId="1076"/>
          <ac:spMkLst>
            <pc:docMk/>
            <pc:sldMk cId="3137415661" sldId="272"/>
            <ac:spMk id="4" creationId="{CEBA0402-ACCE-4BD7-A71A-09862E01CDA9}"/>
          </ac:spMkLst>
        </pc:spChg>
        <pc:spChg chg="mod">
          <ac:chgData name="davide leira" userId="b3e21ed38a605a5b" providerId="LiveId" clId="{096AA8B7-1CC8-4756-A3D4-2E65ADBDB807}" dt="2018-12-04T01:16:49.804" v="2655" actId="1076"/>
          <ac:spMkLst>
            <pc:docMk/>
            <pc:sldMk cId="3137415661" sldId="272"/>
            <ac:spMk id="5" creationId="{87B7B1EF-AF35-41E6-9970-C5C7AC825BA0}"/>
          </ac:spMkLst>
        </pc:spChg>
        <pc:spChg chg="mod">
          <ac:chgData name="davide leira" userId="b3e21ed38a605a5b" providerId="LiveId" clId="{096AA8B7-1CC8-4756-A3D4-2E65ADBDB807}" dt="2018-12-04T01:17:05.533" v="2657" actId="1076"/>
          <ac:spMkLst>
            <pc:docMk/>
            <pc:sldMk cId="3137415661" sldId="272"/>
            <ac:spMk id="6" creationId="{ED3C24CA-4242-44BE-A3DB-3BC2A21F1A03}"/>
          </ac:spMkLst>
        </pc:spChg>
        <pc:spChg chg="mod">
          <ac:chgData name="davide leira" userId="b3e21ed38a605a5b" providerId="LiveId" clId="{096AA8B7-1CC8-4756-A3D4-2E65ADBDB807}" dt="2018-12-04T01:16:49.804" v="2655" actId="1076"/>
          <ac:spMkLst>
            <pc:docMk/>
            <pc:sldMk cId="3137415661" sldId="272"/>
            <ac:spMk id="7" creationId="{7FEA5957-1C61-47F1-8A5A-2C9FEE55032C}"/>
          </ac:spMkLst>
        </pc:spChg>
        <pc:spChg chg="mod">
          <ac:chgData name="davide leira" userId="b3e21ed38a605a5b" providerId="LiveId" clId="{096AA8B7-1CC8-4756-A3D4-2E65ADBDB807}" dt="2018-12-04T01:17:00.640" v="2656" actId="1076"/>
          <ac:spMkLst>
            <pc:docMk/>
            <pc:sldMk cId="3137415661" sldId="272"/>
            <ac:spMk id="8" creationId="{7C30D264-F10E-4AD6-875D-E63F0BAC4BBA}"/>
          </ac:spMkLst>
        </pc:spChg>
        <pc:spChg chg="mod">
          <ac:chgData name="davide leira" userId="b3e21ed38a605a5b" providerId="LiveId" clId="{096AA8B7-1CC8-4756-A3D4-2E65ADBDB807}" dt="2018-12-04T13:58:09.647" v="3506" actId="1076"/>
          <ac:spMkLst>
            <pc:docMk/>
            <pc:sldMk cId="3137415661" sldId="272"/>
            <ac:spMk id="9" creationId="{3D65CC2A-16D3-4310-A49F-DE5F2211ED74}"/>
          </ac:spMkLst>
        </pc:spChg>
        <pc:spChg chg="mod">
          <ac:chgData name="davide leira" userId="b3e21ed38a605a5b" providerId="LiveId" clId="{096AA8B7-1CC8-4756-A3D4-2E65ADBDB807}" dt="2018-11-29T14:35:15.335" v="1158" actId="1076"/>
          <ac:spMkLst>
            <pc:docMk/>
            <pc:sldMk cId="3137415661" sldId="272"/>
            <ac:spMk id="10" creationId="{4F997D03-83CD-44A0-A549-F347D719BAD6}"/>
          </ac:spMkLst>
        </pc:spChg>
        <pc:spChg chg="mod">
          <ac:chgData name="davide leira" userId="b3e21ed38a605a5b" providerId="LiveId" clId="{096AA8B7-1CC8-4756-A3D4-2E65ADBDB807}" dt="2018-11-29T14:35:15.335" v="1158" actId="1076"/>
          <ac:spMkLst>
            <pc:docMk/>
            <pc:sldMk cId="3137415661" sldId="272"/>
            <ac:spMk id="11" creationId="{B66BEA9E-9197-4CD4-A879-69B88E90F4D4}"/>
          </ac:spMkLst>
        </pc:spChg>
        <pc:spChg chg="mod">
          <ac:chgData name="davide leira" userId="b3e21ed38a605a5b" providerId="LiveId" clId="{096AA8B7-1CC8-4756-A3D4-2E65ADBDB807}" dt="2018-11-29T14:35:56.885" v="1162" actId="1076"/>
          <ac:spMkLst>
            <pc:docMk/>
            <pc:sldMk cId="3137415661" sldId="272"/>
            <ac:spMk id="12" creationId="{1A8101C2-04B5-479F-BD6B-ADAFBC13DB46}"/>
          </ac:spMkLst>
        </pc:spChg>
        <pc:spChg chg="mod">
          <ac:chgData name="davide leira" userId="b3e21ed38a605a5b" providerId="LiveId" clId="{096AA8B7-1CC8-4756-A3D4-2E65ADBDB807}" dt="2018-11-29T14:36:08.465" v="1163" actId="1076"/>
          <ac:spMkLst>
            <pc:docMk/>
            <pc:sldMk cId="3137415661" sldId="272"/>
            <ac:spMk id="13" creationId="{03A65A6A-8849-46AC-B8F3-781A895F59E3}"/>
          </ac:spMkLst>
        </pc:spChg>
        <pc:spChg chg="mod">
          <ac:chgData name="davide leira" userId="b3e21ed38a605a5b" providerId="LiveId" clId="{096AA8B7-1CC8-4756-A3D4-2E65ADBDB807}" dt="2018-11-29T14:35:53.308" v="1161" actId="1076"/>
          <ac:spMkLst>
            <pc:docMk/>
            <pc:sldMk cId="3137415661" sldId="272"/>
            <ac:spMk id="14" creationId="{77E823FB-4A7E-4E63-AB36-A6F13A1866B4}"/>
          </ac:spMkLst>
        </pc:spChg>
        <pc:spChg chg="mod">
          <ac:chgData name="davide leira" userId="b3e21ed38a605a5b" providerId="LiveId" clId="{096AA8B7-1CC8-4756-A3D4-2E65ADBDB807}" dt="2018-11-29T14:36:21.472" v="1172" actId="1038"/>
          <ac:spMkLst>
            <pc:docMk/>
            <pc:sldMk cId="3137415661" sldId="272"/>
            <ac:spMk id="51" creationId="{863A7AFC-17F1-4A05-AA91-A2985985D679}"/>
          </ac:spMkLst>
        </pc:spChg>
        <pc:spChg chg="mod">
          <ac:chgData name="davide leira" userId="b3e21ed38a605a5b" providerId="LiveId" clId="{096AA8B7-1CC8-4756-A3D4-2E65ADBDB807}" dt="2018-11-29T14:36:21.472" v="1172" actId="1038"/>
          <ac:spMkLst>
            <pc:docMk/>
            <pc:sldMk cId="3137415661" sldId="272"/>
            <ac:spMk id="52" creationId="{64BC2237-1217-413E-8129-8A5BB9743094}"/>
          </ac:spMkLst>
        </pc:spChg>
        <pc:spChg chg="mod">
          <ac:chgData name="davide leira" userId="b3e21ed38a605a5b" providerId="LiveId" clId="{096AA8B7-1CC8-4756-A3D4-2E65ADBDB807}" dt="2018-11-29T14:36:21.472" v="1172" actId="1038"/>
          <ac:spMkLst>
            <pc:docMk/>
            <pc:sldMk cId="3137415661" sldId="272"/>
            <ac:spMk id="53" creationId="{10759361-3A86-4AA7-A6A3-217C5302BB89}"/>
          </ac:spMkLst>
        </pc:spChg>
        <pc:spChg chg="mod">
          <ac:chgData name="davide leira" userId="b3e21ed38a605a5b" providerId="LiveId" clId="{096AA8B7-1CC8-4756-A3D4-2E65ADBDB807}" dt="2018-11-29T14:35:15.335" v="1158" actId="1076"/>
          <ac:spMkLst>
            <pc:docMk/>
            <pc:sldMk cId="3137415661" sldId="272"/>
            <ac:spMk id="54" creationId="{A87D3EF8-9992-4090-AC82-3E2BC29DA860}"/>
          </ac:spMkLst>
        </pc:spChg>
        <pc:spChg chg="mod">
          <ac:chgData name="davide leira" userId="b3e21ed38a605a5b" providerId="LiveId" clId="{096AA8B7-1CC8-4756-A3D4-2E65ADBDB807}" dt="2018-11-29T14:35:15.335" v="1158" actId="1076"/>
          <ac:spMkLst>
            <pc:docMk/>
            <pc:sldMk cId="3137415661" sldId="272"/>
            <ac:spMk id="55" creationId="{6B26FE87-60EB-46A6-98E7-8C4B45CB7686}"/>
          </ac:spMkLst>
        </pc:spChg>
        <pc:spChg chg="mod">
          <ac:chgData name="davide leira" userId="b3e21ed38a605a5b" providerId="LiveId" clId="{096AA8B7-1CC8-4756-A3D4-2E65ADBDB807}" dt="2018-12-04T01:17:23.019" v="2658" actId="1076"/>
          <ac:spMkLst>
            <pc:docMk/>
            <pc:sldMk cId="3137415661" sldId="272"/>
            <ac:spMk id="56" creationId="{13CD9B19-7B1F-40C3-9A77-797480EA8F8B}"/>
          </ac:spMkLst>
        </pc:spChg>
        <pc:spChg chg="mod">
          <ac:chgData name="davide leira" userId="b3e21ed38a605a5b" providerId="LiveId" clId="{096AA8B7-1CC8-4756-A3D4-2E65ADBDB807}" dt="2018-11-29T14:35:15.335" v="1158" actId="1076"/>
          <ac:spMkLst>
            <pc:docMk/>
            <pc:sldMk cId="3137415661" sldId="272"/>
            <ac:spMk id="66" creationId="{7972B28E-9BF6-482B-B765-3919BC7ECD92}"/>
          </ac:spMkLst>
        </pc:spChg>
        <pc:picChg chg="add del mod">
          <ac:chgData name="davide leira" userId="b3e21ed38a605a5b" providerId="LiveId" clId="{096AA8B7-1CC8-4756-A3D4-2E65ADBDB807}" dt="2018-12-04T13:54:28.403" v="3495" actId="478"/>
          <ac:picMkLst>
            <pc:docMk/>
            <pc:sldMk cId="3137415661" sldId="272"/>
            <ac:picMk id="10" creationId="{A4F0B8A0-2954-439E-9F55-4AF45FD5D8C4}"/>
          </ac:picMkLst>
        </pc:picChg>
        <pc:picChg chg="add mod">
          <ac:chgData name="davide leira" userId="b3e21ed38a605a5b" providerId="LiveId" clId="{096AA8B7-1CC8-4756-A3D4-2E65ADBDB807}" dt="2018-12-04T14:08:01.253" v="3541" actId="1076"/>
          <ac:picMkLst>
            <pc:docMk/>
            <pc:sldMk cId="3137415661" sldId="272"/>
            <ac:picMk id="12" creationId="{FF4BF201-732C-4750-ACC2-93DA584D3868}"/>
          </ac:picMkLst>
        </pc:picChg>
        <pc:picChg chg="add del mod">
          <ac:chgData name="davide leira" userId="b3e21ed38a605a5b" providerId="LiveId" clId="{096AA8B7-1CC8-4756-A3D4-2E65ADBDB807}" dt="2018-12-04T13:55:56.322" v="3500" actId="478"/>
          <ac:picMkLst>
            <pc:docMk/>
            <pc:sldMk cId="3137415661" sldId="272"/>
            <ac:picMk id="14" creationId="{88B96F6B-00C8-4CB3-8AE9-20DBC1F86701}"/>
          </ac:picMkLst>
        </pc:picChg>
        <pc:picChg chg="add mod ord">
          <ac:chgData name="davide leira" userId="b3e21ed38a605a5b" providerId="LiveId" clId="{096AA8B7-1CC8-4756-A3D4-2E65ADBDB807}" dt="2018-12-04T14:07:48.439" v="3540" actId="167"/>
          <ac:picMkLst>
            <pc:docMk/>
            <pc:sldMk cId="3137415661" sldId="272"/>
            <ac:picMk id="16" creationId="{0C1A0969-556F-43F9-981A-352EBC685D56}"/>
          </ac:picMkLst>
        </pc:picChg>
        <pc:picChg chg="add mod">
          <ac:chgData name="davide leira" userId="b3e21ed38a605a5b" providerId="LiveId" clId="{096AA8B7-1CC8-4756-A3D4-2E65ADBDB807}" dt="2018-12-04T14:10:21.445" v="3558" actId="1076"/>
          <ac:picMkLst>
            <pc:docMk/>
            <pc:sldMk cId="3137415661" sldId="272"/>
            <ac:picMk id="18" creationId="{AEC5D579-7462-41C1-95EC-E62C2211D651}"/>
          </ac:picMkLst>
        </pc:picChg>
        <pc:picChg chg="add mod">
          <ac:chgData name="davide leira" userId="b3e21ed38a605a5b" providerId="LiveId" clId="{096AA8B7-1CC8-4756-A3D4-2E65ADBDB807}" dt="2018-12-04T14:09:37.262" v="3550" actId="1076"/>
          <ac:picMkLst>
            <pc:docMk/>
            <pc:sldMk cId="3137415661" sldId="272"/>
            <ac:picMk id="20" creationId="{EE908C12-845C-411C-B04E-F61E2FC59A56}"/>
          </ac:picMkLst>
        </pc:picChg>
        <pc:picChg chg="add mod">
          <ac:chgData name="davide leira" userId="b3e21ed38a605a5b" providerId="LiveId" clId="{096AA8B7-1CC8-4756-A3D4-2E65ADBDB807}" dt="2018-12-04T14:10:03.668" v="3554" actId="1076"/>
          <ac:picMkLst>
            <pc:docMk/>
            <pc:sldMk cId="3137415661" sldId="272"/>
            <ac:picMk id="23" creationId="{F39C4FCD-0F67-48DB-AA54-DCBB2F028D40}"/>
          </ac:picMkLst>
        </pc:picChg>
        <pc:picChg chg="add mod">
          <ac:chgData name="davide leira" userId="b3e21ed38a605a5b" providerId="LiveId" clId="{096AA8B7-1CC8-4756-A3D4-2E65ADBDB807}" dt="2018-12-04T14:08:29.428" v="3542" actId="1076"/>
          <ac:picMkLst>
            <pc:docMk/>
            <pc:sldMk cId="3137415661" sldId="272"/>
            <ac:picMk id="25" creationId="{FB32DE98-89A6-4099-ACCF-C81481ED53D7}"/>
          </ac:picMkLst>
        </pc:picChg>
        <pc:cxnChg chg="mod">
          <ac:chgData name="davide leira" userId="b3e21ed38a605a5b" providerId="LiveId" clId="{096AA8B7-1CC8-4756-A3D4-2E65ADBDB807}" dt="2018-11-29T14:36:08.465" v="1163" actId="1076"/>
          <ac:cxnSpMkLst>
            <pc:docMk/>
            <pc:sldMk cId="3137415661" sldId="272"/>
            <ac:cxnSpMk id="16" creationId="{14104EB4-41E7-4EEE-9133-FE000BF646EC}"/>
          </ac:cxnSpMkLst>
        </pc:cxnChg>
        <pc:cxnChg chg="mod">
          <ac:chgData name="davide leira" userId="b3e21ed38a605a5b" providerId="LiveId" clId="{096AA8B7-1CC8-4756-A3D4-2E65ADBDB807}" dt="2018-11-29T14:36:08.465" v="1163" actId="1076"/>
          <ac:cxnSpMkLst>
            <pc:docMk/>
            <pc:sldMk cId="3137415661" sldId="272"/>
            <ac:cxnSpMk id="18" creationId="{C43C7287-A6B2-4D51-A5E9-6F513F431EC0}"/>
          </ac:cxnSpMkLst>
        </pc:cxnChg>
        <pc:cxnChg chg="mod">
          <ac:chgData name="davide leira" userId="b3e21ed38a605a5b" providerId="LiveId" clId="{096AA8B7-1CC8-4756-A3D4-2E65ADBDB807}" dt="2018-11-29T14:36:08.465" v="1163" actId="1076"/>
          <ac:cxnSpMkLst>
            <pc:docMk/>
            <pc:sldMk cId="3137415661" sldId="272"/>
            <ac:cxnSpMk id="22" creationId="{4BD31CE5-6C7E-4A36-A941-9F4B1FF80B54}"/>
          </ac:cxnSpMkLst>
        </pc:cxnChg>
        <pc:cxnChg chg="mod">
          <ac:chgData name="davide leira" userId="b3e21ed38a605a5b" providerId="LiveId" clId="{096AA8B7-1CC8-4756-A3D4-2E65ADBDB807}" dt="2018-11-29T14:35:53.308" v="1161" actId="1076"/>
          <ac:cxnSpMkLst>
            <pc:docMk/>
            <pc:sldMk cId="3137415661" sldId="272"/>
            <ac:cxnSpMk id="24" creationId="{2C1538CB-1A8D-49BE-BD95-E15EA3420FBF}"/>
          </ac:cxnSpMkLst>
        </pc:cxnChg>
        <pc:cxnChg chg="mod">
          <ac:chgData name="davide leira" userId="b3e21ed38a605a5b" providerId="LiveId" clId="{096AA8B7-1CC8-4756-A3D4-2E65ADBDB807}" dt="2018-12-04T01:17:05.533" v="2657" actId="1076"/>
          <ac:cxnSpMkLst>
            <pc:docMk/>
            <pc:sldMk cId="3137415661" sldId="272"/>
            <ac:cxnSpMk id="26" creationId="{51D57D8B-55E0-452F-9C33-08166FC9603F}"/>
          </ac:cxnSpMkLst>
        </pc:cxnChg>
        <pc:cxnChg chg="mod">
          <ac:chgData name="davide leira" userId="b3e21ed38a605a5b" providerId="LiveId" clId="{096AA8B7-1CC8-4756-A3D4-2E65ADBDB807}" dt="2018-12-04T13:58:09.647" v="3506" actId="1076"/>
          <ac:cxnSpMkLst>
            <pc:docMk/>
            <pc:sldMk cId="3137415661" sldId="272"/>
            <ac:cxnSpMk id="28" creationId="{16AC9319-7AD1-4E22-8AA3-EC4739437D6D}"/>
          </ac:cxnSpMkLst>
        </pc:cxnChg>
        <pc:cxnChg chg="mod">
          <ac:chgData name="davide leira" userId="b3e21ed38a605a5b" providerId="LiveId" clId="{096AA8B7-1CC8-4756-A3D4-2E65ADBDB807}" dt="2018-12-04T01:17:00.640" v="2656" actId="1076"/>
          <ac:cxnSpMkLst>
            <pc:docMk/>
            <pc:sldMk cId="3137415661" sldId="272"/>
            <ac:cxnSpMk id="30" creationId="{7B8E1C78-6FB9-47AC-8A43-FAEAFA3D9E62}"/>
          </ac:cxnSpMkLst>
        </pc:cxnChg>
        <pc:cxnChg chg="mod">
          <ac:chgData name="davide leira" userId="b3e21ed38a605a5b" providerId="LiveId" clId="{096AA8B7-1CC8-4756-A3D4-2E65ADBDB807}" dt="2018-12-04T01:16:49.804" v="2655" actId="1076"/>
          <ac:cxnSpMkLst>
            <pc:docMk/>
            <pc:sldMk cId="3137415661" sldId="272"/>
            <ac:cxnSpMk id="32" creationId="{D778FBEA-C113-4D18-849D-C42C0DCF7D88}"/>
          </ac:cxnSpMkLst>
        </pc:cxnChg>
        <pc:cxnChg chg="mod">
          <ac:chgData name="davide leira" userId="b3e21ed38a605a5b" providerId="LiveId" clId="{096AA8B7-1CC8-4756-A3D4-2E65ADBDB807}" dt="2018-12-04T01:17:05.533" v="2657" actId="1076"/>
          <ac:cxnSpMkLst>
            <pc:docMk/>
            <pc:sldMk cId="3137415661" sldId="272"/>
            <ac:cxnSpMk id="34" creationId="{596452EE-5175-4B63-BB5F-5DB72170F0AA}"/>
          </ac:cxnSpMkLst>
        </pc:cxnChg>
        <pc:cxnChg chg="mod">
          <ac:chgData name="davide leira" userId="b3e21ed38a605a5b" providerId="LiveId" clId="{096AA8B7-1CC8-4756-A3D4-2E65ADBDB807}" dt="2018-12-04T01:17:00.640" v="2656" actId="1076"/>
          <ac:cxnSpMkLst>
            <pc:docMk/>
            <pc:sldMk cId="3137415661" sldId="272"/>
            <ac:cxnSpMk id="36" creationId="{33B019CB-B518-4C59-A265-E3AA889A076E}"/>
          </ac:cxnSpMkLst>
        </pc:cxnChg>
        <pc:cxnChg chg="mod">
          <ac:chgData name="davide leira" userId="b3e21ed38a605a5b" providerId="LiveId" clId="{096AA8B7-1CC8-4756-A3D4-2E65ADBDB807}" dt="2018-11-29T14:35:15.335" v="1158" actId="1076"/>
          <ac:cxnSpMkLst>
            <pc:docMk/>
            <pc:sldMk cId="3137415661" sldId="272"/>
            <ac:cxnSpMk id="57" creationId="{99C7A571-5EDD-41ED-B673-3F564A849CA1}"/>
          </ac:cxnSpMkLst>
        </pc:cxnChg>
        <pc:cxnChg chg="mod">
          <ac:chgData name="davide leira" userId="b3e21ed38a605a5b" providerId="LiveId" clId="{096AA8B7-1CC8-4756-A3D4-2E65ADBDB807}" dt="2018-11-29T14:35:15.335" v="1158" actId="1076"/>
          <ac:cxnSpMkLst>
            <pc:docMk/>
            <pc:sldMk cId="3137415661" sldId="272"/>
            <ac:cxnSpMk id="58" creationId="{EC4A3815-9C52-4E64-A93D-DE9D17748F62}"/>
          </ac:cxnSpMkLst>
        </pc:cxnChg>
        <pc:cxnChg chg="mod">
          <ac:chgData name="davide leira" userId="b3e21ed38a605a5b" providerId="LiveId" clId="{096AA8B7-1CC8-4756-A3D4-2E65ADBDB807}" dt="2018-11-29T14:35:15.335" v="1158" actId="1076"/>
          <ac:cxnSpMkLst>
            <pc:docMk/>
            <pc:sldMk cId="3137415661" sldId="272"/>
            <ac:cxnSpMk id="67" creationId="{DD6B9B9E-823F-49A1-BFAB-5992F35F3E9A}"/>
          </ac:cxnSpMkLst>
        </pc:cxnChg>
        <pc:cxnChg chg="mod">
          <ac:chgData name="davide leira" userId="b3e21ed38a605a5b" providerId="LiveId" clId="{096AA8B7-1CC8-4756-A3D4-2E65ADBDB807}" dt="2018-12-04T01:17:23.019" v="2658" actId="1076"/>
          <ac:cxnSpMkLst>
            <pc:docMk/>
            <pc:sldMk cId="3137415661" sldId="272"/>
            <ac:cxnSpMk id="73" creationId="{32113C7A-B700-4097-A5BC-F658BD621385}"/>
          </ac:cxnSpMkLst>
        </pc:cxnChg>
        <pc:cxnChg chg="mod">
          <ac:chgData name="davide leira" userId="b3e21ed38a605a5b" providerId="LiveId" clId="{096AA8B7-1CC8-4756-A3D4-2E65ADBDB807}" dt="2018-11-29T14:35:56.885" v="1162" actId="1076"/>
          <ac:cxnSpMkLst>
            <pc:docMk/>
            <pc:sldMk cId="3137415661" sldId="272"/>
            <ac:cxnSpMk id="76" creationId="{88952A51-E515-4673-A422-1E4583750C0A}"/>
          </ac:cxnSpMkLst>
        </pc:cxnChg>
      </pc:sldChg>
      <pc:sldChg chg="addSp delSp modSp">
        <pc:chgData name="davide leira" userId="b3e21ed38a605a5b" providerId="LiveId" clId="{096AA8B7-1CC8-4756-A3D4-2E65ADBDB807}" dt="2018-12-04T01:12:41.130" v="2651" actId="1076"/>
        <pc:sldMkLst>
          <pc:docMk/>
          <pc:sldMk cId="2653848005" sldId="273"/>
        </pc:sldMkLst>
        <pc:picChg chg="mod">
          <ac:chgData name="davide leira" userId="b3e21ed38a605a5b" providerId="LiveId" clId="{096AA8B7-1CC8-4756-A3D4-2E65ADBDB807}" dt="2018-12-04T01:12:41.130" v="2651" actId="1076"/>
          <ac:picMkLst>
            <pc:docMk/>
            <pc:sldMk cId="2653848005" sldId="273"/>
            <ac:picMk id="3" creationId="{2A51025D-4E13-4214-B1E1-50B0A54EF349}"/>
          </ac:picMkLst>
        </pc:picChg>
        <pc:picChg chg="add del mod">
          <ac:chgData name="davide leira" userId="b3e21ed38a605a5b" providerId="LiveId" clId="{096AA8B7-1CC8-4756-A3D4-2E65ADBDB807}" dt="2018-11-29T14:25:59.234" v="1029" actId="14100"/>
          <ac:picMkLst>
            <pc:docMk/>
            <pc:sldMk cId="2653848005" sldId="273"/>
            <ac:picMk id="5" creationId="{FD660A6D-EFBA-4FC4-8537-EF179839D499}"/>
          </ac:picMkLst>
        </pc:picChg>
      </pc:sldChg>
      <pc:sldChg chg="modSp add">
        <pc:chgData name="davide leira" userId="b3e21ed38a605a5b" providerId="LiveId" clId="{096AA8B7-1CC8-4756-A3D4-2E65ADBDB807}" dt="2018-11-29T15:37:33.371" v="1656" actId="1076"/>
        <pc:sldMkLst>
          <pc:docMk/>
          <pc:sldMk cId="1751366029" sldId="277"/>
        </pc:sldMkLst>
        <pc:spChg chg="mod">
          <ac:chgData name="davide leira" userId="b3e21ed38a605a5b" providerId="LiveId" clId="{096AA8B7-1CC8-4756-A3D4-2E65ADBDB807}" dt="2018-11-29T15:18:37.592" v="1550" actId="1076"/>
          <ac:spMkLst>
            <pc:docMk/>
            <pc:sldMk cId="1751366029" sldId="277"/>
            <ac:spMk id="10" creationId="{171BA032-74F7-42DE-8936-CA5B874E9745}"/>
          </ac:spMkLst>
        </pc:spChg>
        <pc:spChg chg="mod">
          <ac:chgData name="davide leira" userId="b3e21ed38a605a5b" providerId="LiveId" clId="{096AA8B7-1CC8-4756-A3D4-2E65ADBDB807}" dt="2018-11-29T15:36:59.836" v="1654" actId="20577"/>
          <ac:spMkLst>
            <pc:docMk/>
            <pc:sldMk cId="1751366029" sldId="277"/>
            <ac:spMk id="11" creationId="{CB4027A0-9FDC-4667-8B9D-55549FED088D}"/>
          </ac:spMkLst>
        </pc:spChg>
        <pc:spChg chg="mod">
          <ac:chgData name="davide leira" userId="b3e21ed38a605a5b" providerId="LiveId" clId="{096AA8B7-1CC8-4756-A3D4-2E65ADBDB807}" dt="2018-11-29T15:37:33.371" v="1656" actId="1076"/>
          <ac:spMkLst>
            <pc:docMk/>
            <pc:sldMk cId="1751366029" sldId="277"/>
            <ac:spMk id="12" creationId="{E8996A81-E026-4BF7-ADA8-6AB7FF2E5FD1}"/>
          </ac:spMkLst>
        </pc:spChg>
        <pc:spChg chg="mod">
          <ac:chgData name="davide leira" userId="b3e21ed38a605a5b" providerId="LiveId" clId="{096AA8B7-1CC8-4756-A3D4-2E65ADBDB807}" dt="2018-11-29T15:25:38.737" v="1628" actId="20577"/>
          <ac:spMkLst>
            <pc:docMk/>
            <pc:sldMk cId="1751366029" sldId="277"/>
            <ac:spMk id="14" creationId="{4FE0889A-0AAE-4E47-AFF8-95B3502D9B74}"/>
          </ac:spMkLst>
        </pc:spChg>
        <pc:picChg chg="mod">
          <ac:chgData name="davide leira" userId="b3e21ed38a605a5b" providerId="LiveId" clId="{096AA8B7-1CC8-4756-A3D4-2E65ADBDB807}" dt="2018-11-29T15:24:32.511" v="1623" actId="1076"/>
          <ac:picMkLst>
            <pc:docMk/>
            <pc:sldMk cId="1751366029" sldId="277"/>
            <ac:picMk id="6" creationId="{68FE1CD7-660E-4986-9676-5DA0B2E3FB2D}"/>
          </ac:picMkLst>
        </pc:picChg>
        <pc:picChg chg="mod">
          <ac:chgData name="davide leira" userId="b3e21ed38a605a5b" providerId="LiveId" clId="{096AA8B7-1CC8-4756-A3D4-2E65ADBDB807}" dt="2018-11-29T15:19:08.323" v="1557" actId="1076"/>
          <ac:picMkLst>
            <pc:docMk/>
            <pc:sldMk cId="1751366029" sldId="277"/>
            <ac:picMk id="1026" creationId="{F14A5162-C5B3-4CC7-ADEC-E15F2F88EB51}"/>
          </ac:picMkLst>
        </pc:picChg>
        <pc:picChg chg="mod">
          <ac:chgData name="davide leira" userId="b3e21ed38a605a5b" providerId="LiveId" clId="{096AA8B7-1CC8-4756-A3D4-2E65ADBDB807}" dt="2018-11-29T15:24:06.112" v="1619" actId="1076"/>
          <ac:picMkLst>
            <pc:docMk/>
            <pc:sldMk cId="1751366029" sldId="277"/>
            <ac:picMk id="1028" creationId="{B2339302-ABC2-45B3-B015-48B986AE1ACD}"/>
          </ac:picMkLst>
        </pc:picChg>
        <pc:picChg chg="mod">
          <ac:chgData name="davide leira" userId="b3e21ed38a605a5b" providerId="LiveId" clId="{096AA8B7-1CC8-4756-A3D4-2E65ADBDB807}" dt="2018-11-29T15:23:39.764" v="1615" actId="1076"/>
          <ac:picMkLst>
            <pc:docMk/>
            <pc:sldMk cId="1751366029" sldId="277"/>
            <ac:picMk id="1032" creationId="{7B34ADCE-EA8A-415E-9A44-853535DBEB7D}"/>
          </ac:picMkLst>
        </pc:picChg>
        <pc:cxnChg chg="mod">
          <ac:chgData name="davide leira" userId="b3e21ed38a605a5b" providerId="LiveId" clId="{096AA8B7-1CC8-4756-A3D4-2E65ADBDB807}" dt="2018-11-29T15:18:40.264" v="1551" actId="1076"/>
          <ac:cxnSpMkLst>
            <pc:docMk/>
            <pc:sldMk cId="1751366029" sldId="277"/>
            <ac:cxnSpMk id="9" creationId="{4F8CBC2A-DF85-4B13-AD50-D347DFFBB301}"/>
          </ac:cxnSpMkLst>
        </pc:cxnChg>
        <pc:cxnChg chg="mod">
          <ac:chgData name="davide leira" userId="b3e21ed38a605a5b" providerId="LiveId" clId="{096AA8B7-1CC8-4756-A3D4-2E65ADBDB807}" dt="2018-11-29T15:25:32.757" v="1625" actId="14100"/>
          <ac:cxnSpMkLst>
            <pc:docMk/>
            <pc:sldMk cId="1751366029" sldId="277"/>
            <ac:cxnSpMk id="15" creationId="{11834ACC-F4E2-417A-9530-8D43AC91808B}"/>
          </ac:cxnSpMkLst>
        </pc:cxnChg>
        <pc:cxnChg chg="mod">
          <ac:chgData name="davide leira" userId="b3e21ed38a605a5b" providerId="LiveId" clId="{096AA8B7-1CC8-4756-A3D4-2E65ADBDB807}" dt="2018-11-29T15:37:33.371" v="1656" actId="1076"/>
          <ac:cxnSpMkLst>
            <pc:docMk/>
            <pc:sldMk cId="1751366029" sldId="277"/>
            <ac:cxnSpMk id="18" creationId="{400025CF-4345-4A0D-B07F-200C8AAA1024}"/>
          </ac:cxnSpMkLst>
        </pc:cxnChg>
      </pc:sldChg>
      <pc:sldChg chg="modSp">
        <pc:chgData name="davide leira" userId="b3e21ed38a605a5b" providerId="LiveId" clId="{096AA8B7-1CC8-4756-A3D4-2E65ADBDB807}" dt="2018-12-03T21:14:10.130" v="2591" actId="1076"/>
        <pc:sldMkLst>
          <pc:docMk/>
          <pc:sldMk cId="1839046590" sldId="278"/>
        </pc:sldMkLst>
        <pc:picChg chg="mod">
          <ac:chgData name="davide leira" userId="b3e21ed38a605a5b" providerId="LiveId" clId="{096AA8B7-1CC8-4756-A3D4-2E65ADBDB807}" dt="2018-12-03T21:14:10.130" v="2591" actId="1076"/>
          <ac:picMkLst>
            <pc:docMk/>
            <pc:sldMk cId="1839046590" sldId="278"/>
            <ac:picMk id="5" creationId="{C0A8952B-EDFC-4501-90FA-C0C71368AB29}"/>
          </ac:picMkLst>
        </pc:picChg>
        <pc:picChg chg="mod">
          <ac:chgData name="davide leira" userId="b3e21ed38a605a5b" providerId="LiveId" clId="{096AA8B7-1CC8-4756-A3D4-2E65ADBDB807}" dt="2018-12-03T21:14:10.130" v="2591" actId="1076"/>
          <ac:picMkLst>
            <pc:docMk/>
            <pc:sldMk cId="1839046590" sldId="278"/>
            <ac:picMk id="9" creationId="{AED1EBA4-7EB1-4A12-AE4C-F2F53E3191B5}"/>
          </ac:picMkLst>
        </pc:picChg>
        <pc:picChg chg="mod">
          <ac:chgData name="davide leira" userId="b3e21ed38a605a5b" providerId="LiveId" clId="{096AA8B7-1CC8-4756-A3D4-2E65ADBDB807}" dt="2018-12-03T21:14:10.130" v="2591" actId="1076"/>
          <ac:picMkLst>
            <pc:docMk/>
            <pc:sldMk cId="1839046590" sldId="278"/>
            <ac:picMk id="13" creationId="{0B059533-6144-460C-B1EE-E0DAAA9F74C6}"/>
          </ac:picMkLst>
        </pc:picChg>
      </pc:sldChg>
      <pc:sldChg chg="addSp delSp modSp">
        <pc:chgData name="davide leira" userId="b3e21ed38a605a5b" providerId="LiveId" clId="{096AA8B7-1CC8-4756-A3D4-2E65ADBDB807}" dt="2018-12-03T21:14:24.488" v="2594" actId="166"/>
        <pc:sldMkLst>
          <pc:docMk/>
          <pc:sldMk cId="976021190" sldId="280"/>
        </pc:sldMkLst>
        <pc:spChg chg="ord">
          <ac:chgData name="davide leira" userId="b3e21ed38a605a5b" providerId="LiveId" clId="{096AA8B7-1CC8-4756-A3D4-2E65ADBDB807}" dt="2018-12-03T21:14:24.488" v="2594" actId="166"/>
          <ac:spMkLst>
            <pc:docMk/>
            <pc:sldMk cId="976021190" sldId="280"/>
            <ac:spMk id="3" creationId="{46C1E9ED-B97E-4EEF-8ECB-39683DB72247}"/>
          </ac:spMkLst>
        </pc:spChg>
        <pc:picChg chg="del">
          <ac:chgData name="davide leira" userId="b3e21ed38a605a5b" providerId="LiveId" clId="{096AA8B7-1CC8-4756-A3D4-2E65ADBDB807}" dt="2018-12-03T21:14:16.277" v="2592" actId="478"/>
          <ac:picMkLst>
            <pc:docMk/>
            <pc:sldMk cId="976021190" sldId="280"/>
            <ac:picMk id="5" creationId="{C0A8952B-EDFC-4501-90FA-C0C71368AB29}"/>
          </ac:picMkLst>
        </pc:picChg>
        <pc:picChg chg="add">
          <ac:chgData name="davide leira" userId="b3e21ed38a605a5b" providerId="LiveId" clId="{096AA8B7-1CC8-4756-A3D4-2E65ADBDB807}" dt="2018-12-03T21:14:16.666" v="2593" actId="166"/>
          <ac:picMkLst>
            <pc:docMk/>
            <pc:sldMk cId="976021190" sldId="280"/>
            <ac:picMk id="8" creationId="{2A0EEFFF-A3DB-4620-A63B-8C40D157E321}"/>
          </ac:picMkLst>
        </pc:picChg>
        <pc:picChg chg="del">
          <ac:chgData name="davide leira" userId="b3e21ed38a605a5b" providerId="LiveId" clId="{096AA8B7-1CC8-4756-A3D4-2E65ADBDB807}" dt="2018-12-03T21:14:16.277" v="2592" actId="478"/>
          <ac:picMkLst>
            <pc:docMk/>
            <pc:sldMk cId="976021190" sldId="280"/>
            <ac:picMk id="9" creationId="{AED1EBA4-7EB1-4A12-AE4C-F2F53E3191B5}"/>
          </ac:picMkLst>
        </pc:picChg>
        <pc:picChg chg="add">
          <ac:chgData name="davide leira" userId="b3e21ed38a605a5b" providerId="LiveId" clId="{096AA8B7-1CC8-4756-A3D4-2E65ADBDB807}" dt="2018-12-03T21:14:16.666" v="2593" actId="166"/>
          <ac:picMkLst>
            <pc:docMk/>
            <pc:sldMk cId="976021190" sldId="280"/>
            <ac:picMk id="10" creationId="{15EB75AA-3A73-488B-B7D8-E23734723CF0}"/>
          </ac:picMkLst>
        </pc:picChg>
        <pc:picChg chg="add">
          <ac:chgData name="davide leira" userId="b3e21ed38a605a5b" providerId="LiveId" clId="{096AA8B7-1CC8-4756-A3D4-2E65ADBDB807}" dt="2018-12-03T21:14:16.666" v="2593" actId="166"/>
          <ac:picMkLst>
            <pc:docMk/>
            <pc:sldMk cId="976021190" sldId="280"/>
            <ac:picMk id="11" creationId="{C1C57DD8-A2B1-4830-9399-909F2A3B383F}"/>
          </ac:picMkLst>
        </pc:picChg>
        <pc:picChg chg="del">
          <ac:chgData name="davide leira" userId="b3e21ed38a605a5b" providerId="LiveId" clId="{096AA8B7-1CC8-4756-A3D4-2E65ADBDB807}" dt="2018-12-03T21:14:16.277" v="2592" actId="478"/>
          <ac:picMkLst>
            <pc:docMk/>
            <pc:sldMk cId="976021190" sldId="280"/>
            <ac:picMk id="13" creationId="{0B059533-6144-460C-B1EE-E0DAAA9F74C6}"/>
          </ac:picMkLst>
        </pc:picChg>
      </pc:sldChg>
    </pc:docChg>
  </pc:docChgLst>
  <pc:docChgLst>
    <pc:chgData name="Davide Leira" userId="b3e21ed38a605a5b" providerId="Windows Live" clId="Web-{65A96D31-78FA-4C79-96AA-ACA81756006F}"/>
    <pc:docChg chg="modSld">
      <pc:chgData name="Davide Leira" userId="b3e21ed38a605a5b" providerId="Windows Live" clId="Web-{65A96D31-78FA-4C79-96AA-ACA81756006F}" dt="2018-12-03T21:02:12.246" v="0"/>
      <pc:docMkLst>
        <pc:docMk/>
      </pc:docMkLst>
      <pc:sldChg chg="delSp">
        <pc:chgData name="Davide Leira" userId="b3e21ed38a605a5b" providerId="Windows Live" clId="Web-{65A96D31-78FA-4C79-96AA-ACA81756006F}" dt="2018-12-03T21:02:12.246" v="0"/>
        <pc:sldMkLst>
          <pc:docMk/>
          <pc:sldMk cId="2464230517" sldId="281"/>
        </pc:sldMkLst>
        <pc:spChg chg="del">
          <ac:chgData name="Davide Leira" userId="b3e21ed38a605a5b" providerId="Windows Live" clId="Web-{65A96D31-78FA-4C79-96AA-ACA81756006F}" dt="2018-12-03T21:02:12.246" v="0"/>
          <ac:spMkLst>
            <pc:docMk/>
            <pc:sldMk cId="2464230517" sldId="281"/>
            <ac:spMk id="3" creationId="{5E91BF3F-643E-4F4C-AA3C-7FA8F2646368}"/>
          </ac:spMkLst>
        </pc:spChg>
      </pc:sldChg>
    </pc:docChg>
  </pc:docChgLst>
  <pc:docChgLst>
    <pc:chgData name="Denis Best" userId="70a108a7c9faf4cb" providerId="LiveId" clId="{3A41D962-C192-1F47-9966-445108871082}"/>
    <pc:docChg chg="undo custSel mod addSld delSld modSld sldOrd">
      <pc:chgData name="Denis Best" userId="70a108a7c9faf4cb" providerId="LiveId" clId="{3A41D962-C192-1F47-9966-445108871082}" dt="2018-12-09T16:51:26.942" v="782" actId="2696"/>
      <pc:docMkLst>
        <pc:docMk/>
      </pc:docMkLst>
      <pc:sldChg chg="modSp">
        <pc:chgData name="Denis Best" userId="70a108a7c9faf4cb" providerId="LiveId" clId="{3A41D962-C192-1F47-9966-445108871082}" dt="2018-12-09T16:50:50.517" v="781" actId="1076"/>
        <pc:sldMkLst>
          <pc:docMk/>
          <pc:sldMk cId="988977761" sldId="256"/>
        </pc:sldMkLst>
        <pc:spChg chg="mod">
          <ac:chgData name="Denis Best" userId="70a108a7c9faf4cb" providerId="LiveId" clId="{3A41D962-C192-1F47-9966-445108871082}" dt="2018-12-09T16:50:50.517" v="781" actId="1076"/>
          <ac:spMkLst>
            <pc:docMk/>
            <pc:sldMk cId="988977761" sldId="256"/>
            <ac:spMk id="9" creationId="{76EB26D0-B72A-4E42-8FC2-7672D36EA6D4}"/>
          </ac:spMkLst>
        </pc:spChg>
      </pc:sldChg>
      <pc:sldChg chg="modSp">
        <pc:chgData name="Denis Best" userId="70a108a7c9faf4cb" providerId="LiveId" clId="{3A41D962-C192-1F47-9966-445108871082}" dt="2018-12-08T18:40:53.750" v="780" actId="20577"/>
        <pc:sldMkLst>
          <pc:docMk/>
          <pc:sldMk cId="3475200798" sldId="260"/>
        </pc:sldMkLst>
        <pc:spChg chg="mod">
          <ac:chgData name="Denis Best" userId="70a108a7c9faf4cb" providerId="LiveId" clId="{3A41D962-C192-1F47-9966-445108871082}" dt="2018-12-08T18:40:53.750" v="780" actId="20577"/>
          <ac:spMkLst>
            <pc:docMk/>
            <pc:sldMk cId="3475200798" sldId="260"/>
            <ac:spMk id="3" creationId="{657304E1-4009-4276-94FA-A86A9E02E884}"/>
          </ac:spMkLst>
        </pc:spChg>
      </pc:sldChg>
      <pc:sldChg chg="addSp delSp modSp add ord">
        <pc:chgData name="Denis Best" userId="70a108a7c9faf4cb" providerId="LiveId" clId="{3A41D962-C192-1F47-9966-445108871082}" dt="2018-12-08T18:35:33.979" v="662" actId="20577"/>
        <pc:sldMkLst>
          <pc:docMk/>
          <pc:sldMk cId="3439945043" sldId="287"/>
        </pc:sldMkLst>
        <pc:spChg chg="mod">
          <ac:chgData name="Denis Best" userId="70a108a7c9faf4cb" providerId="LiveId" clId="{3A41D962-C192-1F47-9966-445108871082}" dt="2018-12-08T18:03:13.774" v="373" actId="20577"/>
          <ac:spMkLst>
            <pc:docMk/>
            <pc:sldMk cId="3439945043" sldId="287"/>
            <ac:spMk id="2" creationId="{07F95BCC-0D16-824A-ACED-9C560A4D7B8D}"/>
          </ac:spMkLst>
        </pc:spChg>
        <pc:spChg chg="del">
          <ac:chgData name="Denis Best" userId="70a108a7c9faf4cb" providerId="LiveId" clId="{3A41D962-C192-1F47-9966-445108871082}" dt="2018-12-08T18:23:06.560" v="581" actId="931"/>
          <ac:spMkLst>
            <pc:docMk/>
            <pc:sldMk cId="3439945043" sldId="287"/>
            <ac:spMk id="3" creationId="{2C91B3A8-273B-554D-A1F9-8A076303D2E6}"/>
          </ac:spMkLst>
        </pc:spChg>
        <pc:spChg chg="add del">
          <ac:chgData name="Denis Best" userId="70a108a7c9faf4cb" providerId="LiveId" clId="{3A41D962-C192-1F47-9966-445108871082}" dt="2018-12-08T18:06:25.866" v="375" actId="20577"/>
          <ac:spMkLst>
            <pc:docMk/>
            <pc:sldMk cId="3439945043" sldId="287"/>
            <ac:spMk id="5" creationId="{6AC6AA5E-91AF-6346-B81F-4E4142A6975B}"/>
          </ac:spMkLst>
        </pc:spChg>
        <pc:spChg chg="add mod">
          <ac:chgData name="Denis Best" userId="70a108a7c9faf4cb" providerId="LiveId" clId="{3A41D962-C192-1F47-9966-445108871082}" dt="2018-12-08T18:08:22.885" v="422" actId="1076"/>
          <ac:spMkLst>
            <pc:docMk/>
            <pc:sldMk cId="3439945043" sldId="287"/>
            <ac:spMk id="7" creationId="{413A9A58-F4D9-AF45-822E-6EA23EF2B80D}"/>
          </ac:spMkLst>
        </pc:spChg>
        <pc:spChg chg="add mod">
          <ac:chgData name="Denis Best" userId="70a108a7c9faf4cb" providerId="LiveId" clId="{3A41D962-C192-1F47-9966-445108871082}" dt="2018-12-08T18:08:38.213" v="427" actId="1038"/>
          <ac:spMkLst>
            <pc:docMk/>
            <pc:sldMk cId="3439945043" sldId="287"/>
            <ac:spMk id="10" creationId="{5D5253A8-9B9B-344C-A45C-D9692DB27C26}"/>
          </ac:spMkLst>
        </pc:spChg>
        <pc:spChg chg="add mod">
          <ac:chgData name="Denis Best" userId="70a108a7c9faf4cb" providerId="LiveId" clId="{3A41D962-C192-1F47-9966-445108871082}" dt="2018-12-08T18:23:30.381" v="591" actId="20577"/>
          <ac:spMkLst>
            <pc:docMk/>
            <pc:sldMk cId="3439945043" sldId="287"/>
            <ac:spMk id="12" creationId="{ABE77456-1839-BE42-A3EE-39B5EBE31CD8}"/>
          </ac:spMkLst>
        </pc:spChg>
        <pc:spChg chg="add mod">
          <ac:chgData name="Denis Best" userId="70a108a7c9faf4cb" providerId="LiveId" clId="{3A41D962-C192-1F47-9966-445108871082}" dt="2018-12-08T18:15:57.291" v="562" actId="6549"/>
          <ac:spMkLst>
            <pc:docMk/>
            <pc:sldMk cId="3439945043" sldId="287"/>
            <ac:spMk id="16" creationId="{6DF70951-DD7F-ED47-AC96-84968FBFE4C3}"/>
          </ac:spMkLst>
        </pc:spChg>
        <pc:spChg chg="add mod">
          <ac:chgData name="Denis Best" userId="70a108a7c9faf4cb" providerId="LiveId" clId="{3A41D962-C192-1F47-9966-445108871082}" dt="2018-12-08T18:13:56.629" v="496" actId="20577"/>
          <ac:spMkLst>
            <pc:docMk/>
            <pc:sldMk cId="3439945043" sldId="287"/>
            <ac:spMk id="18" creationId="{CD6197C2-C76A-A644-9693-406B997EB19B}"/>
          </ac:spMkLst>
        </pc:spChg>
        <pc:spChg chg="add del mod">
          <ac:chgData name="Denis Best" userId="70a108a7c9faf4cb" providerId="LiveId" clId="{3A41D962-C192-1F47-9966-445108871082}" dt="2018-12-08T18:15:33.374" v="553" actId="20577"/>
          <ac:spMkLst>
            <pc:docMk/>
            <pc:sldMk cId="3439945043" sldId="287"/>
            <ac:spMk id="22" creationId="{37324CA7-AC98-DF43-9B1C-8CEE44B7E3D3}"/>
          </ac:spMkLst>
        </pc:spChg>
        <pc:spChg chg="add mod">
          <ac:chgData name="Denis Best" userId="70a108a7c9faf4cb" providerId="LiveId" clId="{3A41D962-C192-1F47-9966-445108871082}" dt="2018-12-08T18:16:51.317" v="574" actId="20577"/>
          <ac:spMkLst>
            <pc:docMk/>
            <pc:sldMk cId="3439945043" sldId="287"/>
            <ac:spMk id="23" creationId="{7A8C167A-C2AB-7549-8C10-6E936825FA24}"/>
          </ac:spMkLst>
        </pc:spChg>
        <pc:spChg chg="add del">
          <ac:chgData name="Denis Best" userId="70a108a7c9faf4cb" providerId="LiveId" clId="{3A41D962-C192-1F47-9966-445108871082}" dt="2018-12-08T18:22:44.424" v="580" actId="20577"/>
          <ac:spMkLst>
            <pc:docMk/>
            <pc:sldMk cId="3439945043" sldId="287"/>
            <ac:spMk id="26" creationId="{DD04CD9E-2882-7F42-B582-822CC14849F9}"/>
          </ac:spMkLst>
        </pc:spChg>
        <pc:picChg chg="add mod">
          <ac:chgData name="Denis Best" userId="70a108a7c9faf4cb" providerId="LiveId" clId="{3A41D962-C192-1F47-9966-445108871082}" dt="2018-12-08T18:22:08.358" v="578" actId="1076"/>
          <ac:picMkLst>
            <pc:docMk/>
            <pc:sldMk cId="3439945043" sldId="287"/>
            <ac:picMk id="6" creationId="{13E16111-577A-2440-A4EA-3853ECB9C5CC}"/>
          </ac:picMkLst>
        </pc:picChg>
        <pc:picChg chg="add mod">
          <ac:chgData name="Denis Best" userId="70a108a7c9faf4cb" providerId="LiveId" clId="{3A41D962-C192-1F47-9966-445108871082}" dt="2018-12-08T18:23:41.246" v="594" actId="962"/>
          <ac:picMkLst>
            <pc:docMk/>
            <pc:sldMk cId="3439945043" sldId="287"/>
            <ac:picMk id="28" creationId="{CCAD628A-A3D8-7646-A99F-442037CFF76E}"/>
          </ac:picMkLst>
        </pc:picChg>
        <pc:cxnChg chg="add mod">
          <ac:chgData name="Denis Best" userId="70a108a7c9faf4cb" providerId="LiveId" clId="{3A41D962-C192-1F47-9966-445108871082}" dt="2018-12-08T18:08:38.213" v="427" actId="1038"/>
          <ac:cxnSpMkLst>
            <pc:docMk/>
            <pc:sldMk cId="3439945043" sldId="287"/>
            <ac:cxnSpMk id="8" creationId="{54A587C6-9FD5-B640-99D3-AB7DFDCB7082}"/>
          </ac:cxnSpMkLst>
        </pc:cxnChg>
        <pc:cxnChg chg="add mod">
          <ac:chgData name="Denis Best" userId="70a108a7c9faf4cb" providerId="LiveId" clId="{3A41D962-C192-1F47-9966-445108871082}" dt="2018-12-08T18:11:00.611" v="437" actId="14100"/>
          <ac:cxnSpMkLst>
            <pc:docMk/>
            <pc:sldMk cId="3439945043" sldId="287"/>
            <ac:cxnSpMk id="13" creationId="{B1C4F7A5-E38B-564F-AF6C-52FB45F08D85}"/>
          </ac:cxnSpMkLst>
        </pc:cxnChg>
        <pc:cxnChg chg="add mod">
          <ac:chgData name="Denis Best" userId="70a108a7c9faf4cb" providerId="LiveId" clId="{3A41D962-C192-1F47-9966-445108871082}" dt="2018-12-08T18:13:45.468" v="476" actId="14100"/>
          <ac:cxnSpMkLst>
            <pc:docMk/>
            <pc:sldMk cId="3439945043" sldId="287"/>
            <ac:cxnSpMk id="17" creationId="{801905C1-624C-0C4D-9BB2-B1CE3AB2D9F2}"/>
          </ac:cxnSpMkLst>
        </pc:cxnChg>
        <pc:cxnChg chg="add mod">
          <ac:chgData name="Denis Best" userId="70a108a7c9faf4cb" providerId="LiveId" clId="{3A41D962-C192-1F47-9966-445108871082}" dt="2018-12-08T18:14:05.112" v="498" actId="1076"/>
          <ac:cxnSpMkLst>
            <pc:docMk/>
            <pc:sldMk cId="3439945043" sldId="287"/>
            <ac:cxnSpMk id="21" creationId="{84E41C74-E8DD-0641-A01B-9EA9931906B1}"/>
          </ac:cxnSpMkLst>
        </pc:cxnChg>
        <pc:cxnChg chg="add mod">
          <ac:chgData name="Denis Best" userId="70a108a7c9faf4cb" providerId="LiveId" clId="{3A41D962-C192-1F47-9966-445108871082}" dt="2018-12-08T18:16:40.694" v="567" actId="14100"/>
          <ac:cxnSpMkLst>
            <pc:docMk/>
            <pc:sldMk cId="3439945043" sldId="287"/>
            <ac:cxnSpMk id="24" creationId="{7B82D34F-9BFA-E641-AD5D-8BDDC4289A79}"/>
          </ac:cxnSpMkLst>
        </pc:cxnChg>
      </pc:sldChg>
    </pc:docChg>
  </pc:docChgLst>
  <pc:docChgLst>
    <pc:chgData name="Davide Leira" userId="b3e21ed38a605a5b" providerId="LiveId" clId="{096AA8B7-1CC8-4756-A3D4-2E65ADBDB807}"/>
    <pc:docChg chg="undo redo custSel addSld delSld modSld">
      <pc:chgData name="Davide Leira" userId="b3e21ed38a605a5b" providerId="LiveId" clId="{096AA8B7-1CC8-4756-A3D4-2E65ADBDB807}" dt="2018-12-12T01:04:27.270" v="653"/>
      <pc:docMkLst>
        <pc:docMk/>
      </pc:docMkLst>
      <pc:sldChg chg="modSp">
        <pc:chgData name="Davide Leira" userId="b3e21ed38a605a5b" providerId="LiveId" clId="{096AA8B7-1CC8-4756-A3D4-2E65ADBDB807}" dt="2018-12-10T14:01:51.773" v="400" actId="948"/>
        <pc:sldMkLst>
          <pc:docMk/>
          <pc:sldMk cId="1930193079" sldId="258"/>
        </pc:sldMkLst>
        <pc:spChg chg="mod">
          <ac:chgData name="Davide Leira" userId="b3e21ed38a605a5b" providerId="LiveId" clId="{096AA8B7-1CC8-4756-A3D4-2E65ADBDB807}" dt="2018-12-10T14:01:51.773" v="400" actId="948"/>
          <ac:spMkLst>
            <pc:docMk/>
            <pc:sldMk cId="1930193079" sldId="258"/>
            <ac:spMk id="3" creationId="{740AEC8B-FD7B-4B87-BB7D-1E58C49B3A3E}"/>
          </ac:spMkLst>
        </pc:spChg>
      </pc:sldChg>
      <pc:sldChg chg="modSp modNotesTx">
        <pc:chgData name="Davide Leira" userId="b3e21ed38a605a5b" providerId="LiveId" clId="{096AA8B7-1CC8-4756-A3D4-2E65ADBDB807}" dt="2018-12-10T16:32:03.916" v="646" actId="20577"/>
        <pc:sldMkLst>
          <pc:docMk/>
          <pc:sldMk cId="3037764062" sldId="259"/>
        </pc:sldMkLst>
        <pc:spChg chg="mod">
          <ac:chgData name="Davide Leira" userId="b3e21ed38a605a5b" providerId="LiveId" clId="{096AA8B7-1CC8-4756-A3D4-2E65ADBDB807}" dt="2018-12-10T16:28:08.953" v="575" actId="20577"/>
          <ac:spMkLst>
            <pc:docMk/>
            <pc:sldMk cId="3037764062" sldId="259"/>
            <ac:spMk id="3" creationId="{247D2531-217E-45BD-9EC9-94E313B3795D}"/>
          </ac:spMkLst>
        </pc:spChg>
        <pc:picChg chg="mod">
          <ac:chgData name="Davide Leira" userId="b3e21ed38a605a5b" providerId="LiveId" clId="{096AA8B7-1CC8-4756-A3D4-2E65ADBDB807}" dt="2018-12-10T16:29:05.015" v="612" actId="1076"/>
          <ac:picMkLst>
            <pc:docMk/>
            <pc:sldMk cId="3037764062" sldId="259"/>
            <ac:picMk id="8" creationId="{77CED6C7-7310-4AB8-B2D9-2E713512757C}"/>
          </ac:picMkLst>
        </pc:picChg>
        <pc:picChg chg="mod">
          <ac:chgData name="Davide Leira" userId="b3e21ed38a605a5b" providerId="LiveId" clId="{096AA8B7-1CC8-4756-A3D4-2E65ADBDB807}" dt="2018-12-10T16:29:05.015" v="612" actId="1076"/>
          <ac:picMkLst>
            <pc:docMk/>
            <pc:sldMk cId="3037764062" sldId="259"/>
            <ac:picMk id="10" creationId="{87DD496D-ED30-4D29-A65E-13C0D89F5932}"/>
          </ac:picMkLst>
        </pc:picChg>
        <pc:picChg chg="mod">
          <ac:chgData name="Davide Leira" userId="b3e21ed38a605a5b" providerId="LiveId" clId="{096AA8B7-1CC8-4756-A3D4-2E65ADBDB807}" dt="2018-12-10T16:30:44.326" v="613" actId="1076"/>
          <ac:picMkLst>
            <pc:docMk/>
            <pc:sldMk cId="3037764062" sldId="259"/>
            <ac:picMk id="11" creationId="{6A353420-2AD1-46DC-9AB9-F5693FB61164}"/>
          </ac:picMkLst>
        </pc:picChg>
        <pc:picChg chg="mod">
          <ac:chgData name="Davide Leira" userId="b3e21ed38a605a5b" providerId="LiveId" clId="{096AA8B7-1CC8-4756-A3D4-2E65ADBDB807}" dt="2018-12-10T16:31:24.520" v="615" actId="1076"/>
          <ac:picMkLst>
            <pc:docMk/>
            <pc:sldMk cId="3037764062" sldId="259"/>
            <ac:picMk id="13" creationId="{152C7117-BE8A-4CB6-B13E-281CA8362422}"/>
          </ac:picMkLst>
        </pc:picChg>
      </pc:sldChg>
      <pc:sldChg chg="addSp modSp modNotesTx">
        <pc:chgData name="Davide Leira" userId="b3e21ed38a605a5b" providerId="LiveId" clId="{096AA8B7-1CC8-4756-A3D4-2E65ADBDB807}" dt="2018-12-10T13:56:41.470" v="379" actId="1076"/>
        <pc:sldMkLst>
          <pc:docMk/>
          <pc:sldMk cId="3475200798" sldId="260"/>
        </pc:sldMkLst>
        <pc:spChg chg="mod">
          <ac:chgData name="Davide Leira" userId="b3e21ed38a605a5b" providerId="LiveId" clId="{096AA8B7-1CC8-4756-A3D4-2E65ADBDB807}" dt="2018-12-10T13:55:18.330" v="365" actId="255"/>
          <ac:spMkLst>
            <pc:docMk/>
            <pc:sldMk cId="3475200798" sldId="260"/>
            <ac:spMk id="3" creationId="{657304E1-4009-4276-94FA-A86A9E02E884}"/>
          </ac:spMkLst>
        </pc:spChg>
        <pc:picChg chg="add mod modCrop">
          <ac:chgData name="Davide Leira" userId="b3e21ed38a605a5b" providerId="LiveId" clId="{096AA8B7-1CC8-4756-A3D4-2E65ADBDB807}" dt="2018-12-10T13:56:25.829" v="377" actId="1076"/>
          <ac:picMkLst>
            <pc:docMk/>
            <pc:sldMk cId="3475200798" sldId="260"/>
            <ac:picMk id="5" creationId="{C2146CC9-B0D2-4F94-8142-F37FF7634B82}"/>
          </ac:picMkLst>
        </pc:picChg>
        <pc:picChg chg="add mod modCrop">
          <ac:chgData name="Davide Leira" userId="b3e21ed38a605a5b" providerId="LiveId" clId="{096AA8B7-1CC8-4756-A3D4-2E65ADBDB807}" dt="2018-12-10T13:56:41.470" v="379" actId="1076"/>
          <ac:picMkLst>
            <pc:docMk/>
            <pc:sldMk cId="3475200798" sldId="260"/>
            <ac:picMk id="6" creationId="{010FE078-A914-45CE-BE44-8CCCB042E5C5}"/>
          </ac:picMkLst>
        </pc:picChg>
      </pc:sldChg>
      <pc:sldChg chg="addSp delSp modSp modNotesTx">
        <pc:chgData name="Davide Leira" userId="b3e21ed38a605a5b" providerId="LiveId" clId="{096AA8B7-1CC8-4756-A3D4-2E65ADBDB807}" dt="2018-12-10T16:33:20.825" v="652" actId="255"/>
        <pc:sldMkLst>
          <pc:docMk/>
          <pc:sldMk cId="1767591185" sldId="261"/>
        </pc:sldMkLst>
        <pc:spChg chg="mod">
          <ac:chgData name="Davide Leira" userId="b3e21ed38a605a5b" providerId="LiveId" clId="{096AA8B7-1CC8-4756-A3D4-2E65ADBDB807}" dt="2018-12-09T01:09:08.788" v="125" actId="1076"/>
          <ac:spMkLst>
            <pc:docMk/>
            <pc:sldMk cId="1767591185" sldId="261"/>
            <ac:spMk id="2" creationId="{6FF6B5BA-7F11-429B-829B-330BCE727C45}"/>
          </ac:spMkLst>
        </pc:spChg>
        <pc:spChg chg="mod">
          <ac:chgData name="Davide Leira" userId="b3e21ed38a605a5b" providerId="LiveId" clId="{096AA8B7-1CC8-4756-A3D4-2E65ADBDB807}" dt="2018-12-10T16:33:20.825" v="652" actId="255"/>
          <ac:spMkLst>
            <pc:docMk/>
            <pc:sldMk cId="1767591185" sldId="261"/>
            <ac:spMk id="58" creationId="{16B0928B-07C5-45A2-9A22-C68F138CED8D}"/>
          </ac:spMkLst>
        </pc:spChg>
        <pc:picChg chg="mod">
          <ac:chgData name="Davide Leira" userId="b3e21ed38a605a5b" providerId="LiveId" clId="{096AA8B7-1CC8-4756-A3D4-2E65ADBDB807}" dt="2018-12-10T13:58:01.206" v="382" actId="1076"/>
          <ac:picMkLst>
            <pc:docMk/>
            <pc:sldMk cId="1767591185" sldId="261"/>
            <ac:picMk id="5" creationId="{1749F9E6-6DA7-4BD5-AE2A-DEEE8539C1A3}"/>
          </ac:picMkLst>
        </pc:picChg>
        <pc:picChg chg="add mod">
          <ac:chgData name="Davide Leira" userId="b3e21ed38a605a5b" providerId="LiveId" clId="{096AA8B7-1CC8-4756-A3D4-2E65ADBDB807}" dt="2018-12-09T01:49:00.759" v="161" actId="1076"/>
          <ac:picMkLst>
            <pc:docMk/>
            <pc:sldMk cId="1767591185" sldId="261"/>
            <ac:picMk id="7" creationId="{C74AF712-7CD1-4640-83D6-E54A95E29931}"/>
          </ac:picMkLst>
        </pc:picChg>
        <pc:picChg chg="add 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21" creationId="{3D9E6F21-61E2-455C-865D-08F63F39A635}"/>
          </ac:picMkLst>
        </pc:picChg>
        <pc:picChg chg="mod">
          <ac:chgData name="Davide Leira" userId="b3e21ed38a605a5b" providerId="LiveId" clId="{096AA8B7-1CC8-4756-A3D4-2E65ADBDB807}" dt="2018-12-10T13:58:01.206" v="382" actId="1076"/>
          <ac:picMkLst>
            <pc:docMk/>
            <pc:sldMk cId="1767591185" sldId="261"/>
            <ac:picMk id="30" creationId="{2D40A6E9-FD7F-4BAD-A11F-A69416E99201}"/>
          </ac:picMkLst>
        </pc:picChg>
        <pc:picChg chg="del">
          <ac:chgData name="Davide Leira" userId="b3e21ed38a605a5b" providerId="LiveId" clId="{096AA8B7-1CC8-4756-A3D4-2E65ADBDB807}" dt="2018-12-09T01:48:15.984" v="151" actId="478"/>
          <ac:picMkLst>
            <pc:docMk/>
            <pc:sldMk cId="1767591185" sldId="261"/>
            <ac:picMk id="56" creationId="{406EF4C8-2F37-45F8-A0B9-AC4C6244652A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04" creationId="{8C03FA8E-2A6C-4757-BD96-01F8C7EAB5E5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12" creationId="{F8BFC3F9-3394-45A5-B3FE-B4386D9B7C3D}"/>
          </ac:picMkLst>
        </pc:picChg>
        <pc:picChg chg="del mod">
          <ac:chgData name="Davide Leira" userId="b3e21ed38a605a5b" providerId="LiveId" clId="{096AA8B7-1CC8-4756-A3D4-2E65ADBDB807}" dt="2018-12-09T01:06:30.814" v="112" actId="478"/>
          <ac:picMkLst>
            <pc:docMk/>
            <pc:sldMk cId="1767591185" sldId="261"/>
            <ac:picMk id="114" creationId="{CE105FA1-8467-4ADB-8741-9C454CB23F9B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16" creationId="{3F4C7565-1C14-4490-9483-F001EFAA9108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18" creationId="{8854FF2F-F21D-4BD0-9EDC-31CC89A4BD10}"/>
          </ac:picMkLst>
        </pc:picChg>
        <pc:picChg chg="mod">
          <ac:chgData name="Davide Leira" userId="b3e21ed38a605a5b" providerId="LiveId" clId="{096AA8B7-1CC8-4756-A3D4-2E65ADBDB807}" dt="2018-12-10T13:58:01.206" v="382" actId="1076"/>
          <ac:picMkLst>
            <pc:docMk/>
            <pc:sldMk cId="1767591185" sldId="261"/>
            <ac:picMk id="120" creationId="{81A06FB7-6D16-43DF-B3A5-82161B463961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22" creationId="{B78C7F6C-8FE2-46EE-A334-F79000B4E527}"/>
          </ac:picMkLst>
        </pc:picChg>
        <pc:picChg chg="mod">
          <ac:chgData name="Davide Leira" userId="b3e21ed38a605a5b" providerId="LiveId" clId="{096AA8B7-1CC8-4756-A3D4-2E65ADBDB807}" dt="2018-12-10T13:36:11.044" v="301" actId="1076"/>
          <ac:picMkLst>
            <pc:docMk/>
            <pc:sldMk cId="1767591185" sldId="261"/>
            <ac:picMk id="126" creationId="{2175DFEA-F41E-4863-8FA9-C03C31440579}"/>
          </ac:picMkLst>
        </pc:picChg>
        <pc:cxnChg chg="add del">
          <ac:chgData name="Davide Leira" userId="b3e21ed38a605a5b" providerId="LiveId" clId="{096AA8B7-1CC8-4756-A3D4-2E65ADBDB807}" dt="2018-12-10T13:34:59.539" v="291" actId="1076"/>
          <ac:cxnSpMkLst>
            <pc:docMk/>
            <pc:sldMk cId="1767591185" sldId="261"/>
            <ac:cxnSpMk id="31" creationId="{D226EE5F-14DA-4877-B6D9-4CEB61C33E18}"/>
          </ac:cxnSpMkLst>
        </pc:cxnChg>
        <pc:cxnChg chg="mod">
          <ac:chgData name="Davide Leira" userId="b3e21ed38a605a5b" providerId="LiveId" clId="{096AA8B7-1CC8-4756-A3D4-2E65ADBDB807}" dt="2018-12-10T13:58:01.206" v="382" actId="1076"/>
          <ac:cxnSpMkLst>
            <pc:docMk/>
            <pc:sldMk cId="1767591185" sldId="261"/>
            <ac:cxnSpMk id="38" creationId="{917CCCC4-AE0F-4B6F-B753-AA6AF53B7A9D}"/>
          </ac:cxnSpMkLst>
        </pc:cxnChg>
        <pc:cxnChg chg="mod">
          <ac:chgData name="Davide Leira" userId="b3e21ed38a605a5b" providerId="LiveId" clId="{096AA8B7-1CC8-4756-A3D4-2E65ADBDB807}" dt="2018-12-10T13:58:01.206" v="382" actId="1076"/>
          <ac:cxnSpMkLst>
            <pc:docMk/>
            <pc:sldMk cId="1767591185" sldId="261"/>
            <ac:cxnSpMk id="43" creationId="{4239FC77-D9A3-4BB8-9185-A53C7985509E}"/>
          </ac:cxnSpMkLst>
        </pc:cxnChg>
        <pc:cxnChg chg="mod">
          <ac:chgData name="Davide Leira" userId="b3e21ed38a605a5b" providerId="LiveId" clId="{096AA8B7-1CC8-4756-A3D4-2E65ADBDB807}" dt="2018-12-10T13:58:01.206" v="382" actId="1076"/>
          <ac:cxnSpMkLst>
            <pc:docMk/>
            <pc:sldMk cId="1767591185" sldId="261"/>
            <ac:cxnSpMk id="47" creationId="{E64ED754-F932-453B-BA8F-F2FA24543F05}"/>
          </ac:cxnSpMkLst>
        </pc:cxnChg>
        <pc:cxnChg chg="add del mod">
          <ac:chgData name="Davide Leira" userId="b3e21ed38a605a5b" providerId="LiveId" clId="{096AA8B7-1CC8-4756-A3D4-2E65ADBDB807}" dt="2018-12-10T13:58:01.206" v="382" actId="1076"/>
          <ac:cxnSpMkLst>
            <pc:docMk/>
            <pc:sldMk cId="1767591185" sldId="261"/>
            <ac:cxnSpMk id="53" creationId="{22DE6064-D9FC-4353-BB57-5814E4A5541D}"/>
          </ac:cxnSpMkLst>
        </pc:cxnChg>
      </pc:sldChg>
      <pc:sldChg chg="addSp delSp modSp delAnim modAnim modNotesTx">
        <pc:chgData name="Davide Leira" userId="b3e21ed38a605a5b" providerId="LiveId" clId="{096AA8B7-1CC8-4756-A3D4-2E65ADBDB807}" dt="2018-12-12T01:04:27.270" v="653"/>
        <pc:sldMkLst>
          <pc:docMk/>
          <pc:sldMk cId="929451188" sldId="262"/>
        </pc:sldMkLst>
        <pc:spChg chg="mod">
          <ac:chgData name="Davide Leira" userId="b3e21ed38a605a5b" providerId="LiveId" clId="{096AA8B7-1CC8-4756-A3D4-2E65ADBDB807}" dt="2018-12-09T02:15:01.324" v="247" actId="20577"/>
          <ac:spMkLst>
            <pc:docMk/>
            <pc:sldMk cId="929451188" sldId="262"/>
            <ac:spMk id="3" creationId="{657304E1-4009-4276-94FA-A86A9E02E884}"/>
          </ac:spMkLst>
        </pc:spChg>
        <pc:spChg chg="add del mod">
          <ac:chgData name="Davide Leira" userId="b3e21ed38a605a5b" providerId="LiveId" clId="{096AA8B7-1CC8-4756-A3D4-2E65ADBDB807}" dt="2018-12-09T01:28:31.099" v="146" actId="478"/>
          <ac:spMkLst>
            <pc:docMk/>
            <pc:sldMk cId="929451188" sldId="262"/>
            <ac:spMk id="5" creationId="{7CCB37E9-5831-4786-AB33-BF03E2E9B01C}"/>
          </ac:spMkLst>
        </pc:spChg>
        <pc:picChg chg="add mod">
          <ac:chgData name="Davide Leira" userId="b3e21ed38a605a5b" providerId="LiveId" clId="{096AA8B7-1CC8-4756-A3D4-2E65ADBDB807}" dt="2018-12-09T02:12:17.340" v="236" actId="1076"/>
          <ac:picMkLst>
            <pc:docMk/>
            <pc:sldMk cId="929451188" sldId="262"/>
            <ac:picMk id="6" creationId="{62659234-CB32-48BA-809B-CF36C93AA89A}"/>
          </ac:picMkLst>
        </pc:picChg>
        <pc:picChg chg="add mod">
          <ac:chgData name="Davide Leira" userId="b3e21ed38a605a5b" providerId="LiveId" clId="{096AA8B7-1CC8-4756-A3D4-2E65ADBDB807}" dt="2018-12-09T02:12:17.340" v="236" actId="1076"/>
          <ac:picMkLst>
            <pc:docMk/>
            <pc:sldMk cId="929451188" sldId="262"/>
            <ac:picMk id="7" creationId="{9F9F9D22-C821-4D9B-B216-49F5788C2DF2}"/>
          </ac:picMkLst>
        </pc:picChg>
        <pc:picChg chg="add mod">
          <ac:chgData name="Davide Leira" userId="b3e21ed38a605a5b" providerId="LiveId" clId="{096AA8B7-1CC8-4756-A3D4-2E65ADBDB807}" dt="2018-12-10T16:13:02.105" v="538" actId="1076"/>
          <ac:picMkLst>
            <pc:docMk/>
            <pc:sldMk cId="929451188" sldId="262"/>
            <ac:picMk id="8" creationId="{86F11ACA-2565-496D-A13D-DC128E2D7CEB}"/>
          </ac:picMkLst>
        </pc:picChg>
        <pc:picChg chg="add mod">
          <ac:chgData name="Davide Leira" userId="b3e21ed38a605a5b" providerId="LiveId" clId="{096AA8B7-1CC8-4756-A3D4-2E65ADBDB807}" dt="2018-12-09T02:12:17.340" v="236" actId="1076"/>
          <ac:picMkLst>
            <pc:docMk/>
            <pc:sldMk cId="929451188" sldId="262"/>
            <ac:picMk id="9" creationId="{D4E3C70F-1837-424D-9A0A-FA32ABA5D5F5}"/>
          </ac:picMkLst>
        </pc:picChg>
        <pc:picChg chg="add del mod">
          <ac:chgData name="Davide Leira" userId="b3e21ed38a605a5b" providerId="LiveId" clId="{096AA8B7-1CC8-4756-A3D4-2E65ADBDB807}" dt="2018-12-10T14:58:21.588" v="426" actId="2696"/>
          <ac:picMkLst>
            <pc:docMk/>
            <pc:sldMk cId="929451188" sldId="262"/>
            <ac:picMk id="10" creationId="{E3A681BF-CEDB-49BF-A624-FF141B26AF22}"/>
          </ac:picMkLst>
        </pc:picChg>
        <pc:picChg chg="add del mod">
          <ac:chgData name="Davide Leira" userId="b3e21ed38a605a5b" providerId="LiveId" clId="{096AA8B7-1CC8-4756-A3D4-2E65ADBDB807}" dt="2018-12-10T15:00:43.398" v="437" actId="478"/>
          <ac:picMkLst>
            <pc:docMk/>
            <pc:sldMk cId="929451188" sldId="262"/>
            <ac:picMk id="12" creationId="{59FA014B-FAC4-4936-95D2-E708A8179964}"/>
          </ac:picMkLst>
        </pc:picChg>
        <pc:picChg chg="add mod">
          <ac:chgData name="Davide Leira" userId="b3e21ed38a605a5b" providerId="LiveId" clId="{096AA8B7-1CC8-4756-A3D4-2E65ADBDB807}" dt="2018-12-10T16:14:26.105" v="542" actId="1076"/>
          <ac:picMkLst>
            <pc:docMk/>
            <pc:sldMk cId="929451188" sldId="262"/>
            <ac:picMk id="12" creationId="{54553771-397F-47E5-8219-69BDEFBED42A}"/>
          </ac:picMkLst>
        </pc:picChg>
        <pc:cxnChg chg="add mod">
          <ac:chgData name="Davide Leira" userId="b3e21ed38a605a5b" providerId="LiveId" clId="{096AA8B7-1CC8-4756-A3D4-2E65ADBDB807}" dt="2018-12-09T02:12:17.340" v="236" actId="1076"/>
          <ac:cxnSpMkLst>
            <pc:docMk/>
            <pc:sldMk cId="929451188" sldId="262"/>
            <ac:cxnSpMk id="11" creationId="{1B4709A4-A76C-4A8F-AED0-7E83041459DE}"/>
          </ac:cxnSpMkLst>
        </pc:cxnChg>
      </pc:sldChg>
      <pc:sldChg chg="modSp">
        <pc:chgData name="Davide Leira" userId="b3e21ed38a605a5b" providerId="LiveId" clId="{096AA8B7-1CC8-4756-A3D4-2E65ADBDB807}" dt="2018-12-10T14:01:07.776" v="399" actId="255"/>
        <pc:sldMkLst>
          <pc:docMk/>
          <pc:sldMk cId="2021673623" sldId="264"/>
        </pc:sldMkLst>
        <pc:spChg chg="mod">
          <ac:chgData name="Davide Leira" userId="b3e21ed38a605a5b" providerId="LiveId" clId="{096AA8B7-1CC8-4756-A3D4-2E65ADBDB807}" dt="2018-12-10T14:01:07.776" v="399" actId="255"/>
          <ac:spMkLst>
            <pc:docMk/>
            <pc:sldMk cId="2021673623" sldId="264"/>
            <ac:spMk id="20" creationId="{B17D1FD6-14E5-4B42-B514-F593B2A51967}"/>
          </ac:spMkLst>
        </pc:spChg>
        <pc:picChg chg="mod">
          <ac:chgData name="Davide Leira" userId="b3e21ed38a605a5b" providerId="LiveId" clId="{096AA8B7-1CC8-4756-A3D4-2E65ADBDB807}" dt="2018-12-10T14:00:37.888" v="396" actId="1076"/>
          <ac:picMkLst>
            <pc:docMk/>
            <pc:sldMk cId="2021673623" sldId="264"/>
            <ac:picMk id="6" creationId="{DA36F2E0-E969-4D01-904A-C6CD31773121}"/>
          </ac:picMkLst>
        </pc:picChg>
        <pc:picChg chg="mod">
          <ac:chgData name="Davide Leira" userId="b3e21ed38a605a5b" providerId="LiveId" clId="{096AA8B7-1CC8-4756-A3D4-2E65ADBDB807}" dt="2018-12-10T13:38:31.492" v="306" actId="1076"/>
          <ac:picMkLst>
            <pc:docMk/>
            <pc:sldMk cId="2021673623" sldId="264"/>
            <ac:picMk id="10" creationId="{2D8A3D77-81E4-4021-B4D0-081D980FBD79}"/>
          </ac:picMkLst>
        </pc:picChg>
      </pc:sldChg>
      <pc:sldChg chg="modSp">
        <pc:chgData name="Davide Leira" userId="b3e21ed38a605a5b" providerId="LiveId" clId="{096AA8B7-1CC8-4756-A3D4-2E65ADBDB807}" dt="2018-12-10T13:52:04.605" v="339" actId="255"/>
        <pc:sldMkLst>
          <pc:docMk/>
          <pc:sldMk cId="720193408" sldId="267"/>
        </pc:sldMkLst>
        <pc:spChg chg="mod">
          <ac:chgData name="Davide Leira" userId="b3e21ed38a605a5b" providerId="LiveId" clId="{096AA8B7-1CC8-4756-A3D4-2E65ADBDB807}" dt="2018-12-10T13:52:04.605" v="339" actId="255"/>
          <ac:spMkLst>
            <pc:docMk/>
            <pc:sldMk cId="720193408" sldId="267"/>
            <ac:spMk id="3" creationId="{740AEC8B-FD7B-4B87-BB7D-1E58C49B3A3E}"/>
          </ac:spMkLst>
        </pc:spChg>
      </pc:sldChg>
      <pc:sldChg chg="addSp modSp modAnim">
        <pc:chgData name="Davide Leira" userId="b3e21ed38a605a5b" providerId="LiveId" clId="{096AA8B7-1CC8-4756-A3D4-2E65ADBDB807}" dt="2018-12-10T16:10:21.130" v="532" actId="1076"/>
        <pc:sldMkLst>
          <pc:docMk/>
          <pc:sldMk cId="3137415661" sldId="272"/>
        </pc:sldMkLst>
        <pc:picChg chg="add mod">
          <ac:chgData name="Davide Leira" userId="b3e21ed38a605a5b" providerId="LiveId" clId="{096AA8B7-1CC8-4756-A3D4-2E65ADBDB807}" dt="2018-12-10T16:10:21.130" v="532" actId="1076"/>
          <ac:picMkLst>
            <pc:docMk/>
            <pc:sldMk cId="3137415661" sldId="272"/>
            <ac:picMk id="35" creationId="{7C11C694-0C8D-46A7-AD0F-C335B41B85F8}"/>
          </ac:picMkLst>
        </pc:picChg>
        <pc:picChg chg="add mod">
          <ac:chgData name="Davide Leira" userId="b3e21ed38a605a5b" providerId="LiveId" clId="{096AA8B7-1CC8-4756-A3D4-2E65ADBDB807}" dt="2018-12-10T16:10:21.130" v="532" actId="1076"/>
          <ac:picMkLst>
            <pc:docMk/>
            <pc:sldMk cId="3137415661" sldId="272"/>
            <ac:picMk id="37" creationId="{8F8C921C-BED0-43E1-B9E3-61768500EF3F}"/>
          </ac:picMkLst>
        </pc:picChg>
      </pc:sldChg>
      <pc:sldChg chg="modSp">
        <pc:chgData name="Davide Leira" userId="b3e21ed38a605a5b" providerId="LiveId" clId="{096AA8B7-1CC8-4756-A3D4-2E65ADBDB807}" dt="2018-12-10T16:32:59.198" v="651" actId="255"/>
        <pc:sldMkLst>
          <pc:docMk/>
          <pc:sldMk cId="1751366029" sldId="277"/>
        </pc:sldMkLst>
        <pc:spChg chg="mod">
          <ac:chgData name="Davide Leira" userId="b3e21ed38a605a5b" providerId="LiveId" clId="{096AA8B7-1CC8-4756-A3D4-2E65ADBDB807}" dt="2018-12-09T02:17:29.531" v="253" actId="1076"/>
          <ac:spMkLst>
            <pc:docMk/>
            <pc:sldMk cId="1751366029" sldId="277"/>
            <ac:spMk id="10" creationId="{171BA032-74F7-42DE-8936-CA5B874E9745}"/>
          </ac:spMkLst>
        </pc:spChg>
        <pc:spChg chg="mod">
          <ac:chgData name="Davide Leira" userId="b3e21ed38a605a5b" providerId="LiveId" clId="{096AA8B7-1CC8-4756-A3D4-2E65ADBDB807}" dt="2018-12-10T16:32:42.340" v="649" actId="255"/>
          <ac:spMkLst>
            <pc:docMk/>
            <pc:sldMk cId="1751366029" sldId="277"/>
            <ac:spMk id="11" creationId="{CB4027A0-9FDC-4667-8B9D-55549FED088D}"/>
          </ac:spMkLst>
        </pc:spChg>
        <pc:spChg chg="mod">
          <ac:chgData name="Davide Leira" userId="b3e21ed38a605a5b" providerId="LiveId" clId="{096AA8B7-1CC8-4756-A3D4-2E65ADBDB807}" dt="2018-12-10T16:32:59.198" v="651" actId="255"/>
          <ac:spMkLst>
            <pc:docMk/>
            <pc:sldMk cId="1751366029" sldId="277"/>
            <ac:spMk id="12" creationId="{E8996A81-E026-4BF7-ADA8-6AB7FF2E5FD1}"/>
          </ac:spMkLst>
        </pc:spChg>
        <pc:spChg chg="mod">
          <ac:chgData name="Davide Leira" userId="b3e21ed38a605a5b" providerId="LiveId" clId="{096AA8B7-1CC8-4756-A3D4-2E65ADBDB807}" dt="2018-12-10T16:32:52.055" v="650" actId="255"/>
          <ac:spMkLst>
            <pc:docMk/>
            <pc:sldMk cId="1751366029" sldId="277"/>
            <ac:spMk id="14" creationId="{4FE0889A-0AAE-4E47-AFF8-95B3502D9B74}"/>
          </ac:spMkLst>
        </pc:spChg>
        <pc:picChg chg="mod">
          <ac:chgData name="Davide Leira" userId="b3e21ed38a605a5b" providerId="LiveId" clId="{096AA8B7-1CC8-4756-A3D4-2E65ADBDB807}" dt="2018-12-09T02:17:58.891" v="258" actId="1076"/>
          <ac:picMkLst>
            <pc:docMk/>
            <pc:sldMk cId="1751366029" sldId="277"/>
            <ac:picMk id="6" creationId="{68FE1CD7-660E-4986-9676-5DA0B2E3FB2D}"/>
          </ac:picMkLst>
        </pc:picChg>
        <pc:picChg chg="mod">
          <ac:chgData name="Davide Leira" userId="b3e21ed38a605a5b" providerId="LiveId" clId="{096AA8B7-1CC8-4756-A3D4-2E65ADBDB807}" dt="2018-12-09T02:17:52.162" v="256" actId="1076"/>
          <ac:picMkLst>
            <pc:docMk/>
            <pc:sldMk cId="1751366029" sldId="277"/>
            <ac:picMk id="1026" creationId="{F14A5162-C5B3-4CC7-ADEC-E15F2F88EB51}"/>
          </ac:picMkLst>
        </pc:picChg>
        <pc:picChg chg="mod">
          <ac:chgData name="Davide Leira" userId="b3e21ed38a605a5b" providerId="LiveId" clId="{096AA8B7-1CC8-4756-A3D4-2E65ADBDB807}" dt="2018-12-09T02:17:54.771" v="257" actId="1076"/>
          <ac:picMkLst>
            <pc:docMk/>
            <pc:sldMk cId="1751366029" sldId="277"/>
            <ac:picMk id="1028" creationId="{B2339302-ABC2-45B3-B015-48B986AE1ACD}"/>
          </ac:picMkLst>
        </pc:picChg>
        <pc:picChg chg="mod">
          <ac:chgData name="Davide Leira" userId="b3e21ed38a605a5b" providerId="LiveId" clId="{096AA8B7-1CC8-4756-A3D4-2E65ADBDB807}" dt="2018-12-09T02:17:49.386" v="255" actId="1076"/>
          <ac:picMkLst>
            <pc:docMk/>
            <pc:sldMk cId="1751366029" sldId="277"/>
            <ac:picMk id="1032" creationId="{7B34ADCE-EA8A-415E-9A44-853535DBEB7D}"/>
          </ac:picMkLst>
        </pc:picChg>
        <pc:cxnChg chg="mod">
          <ac:chgData name="Davide Leira" userId="b3e21ed38a605a5b" providerId="LiveId" clId="{096AA8B7-1CC8-4756-A3D4-2E65ADBDB807}" dt="2018-12-09T02:17:42.466" v="254" actId="1076"/>
          <ac:cxnSpMkLst>
            <pc:docMk/>
            <pc:sldMk cId="1751366029" sldId="277"/>
            <ac:cxnSpMk id="9" creationId="{4F8CBC2A-DF85-4B13-AD50-D347DFFBB301}"/>
          </ac:cxnSpMkLst>
        </pc:cxnChg>
        <pc:cxnChg chg="mod">
          <ac:chgData name="Davide Leira" userId="b3e21ed38a605a5b" providerId="LiveId" clId="{096AA8B7-1CC8-4756-A3D4-2E65ADBDB807}" dt="2018-12-09T02:17:42.466" v="254" actId="1076"/>
          <ac:cxnSpMkLst>
            <pc:docMk/>
            <pc:sldMk cId="1751366029" sldId="277"/>
            <ac:cxnSpMk id="15" creationId="{11834ACC-F4E2-417A-9530-8D43AC91808B}"/>
          </ac:cxnSpMkLst>
        </pc:cxnChg>
        <pc:cxnChg chg="mod">
          <ac:chgData name="Davide Leira" userId="b3e21ed38a605a5b" providerId="LiveId" clId="{096AA8B7-1CC8-4756-A3D4-2E65ADBDB807}" dt="2018-12-09T02:17:42.466" v="254" actId="1076"/>
          <ac:cxnSpMkLst>
            <pc:docMk/>
            <pc:sldMk cId="1751366029" sldId="277"/>
            <ac:cxnSpMk id="18" creationId="{400025CF-4345-4A0D-B07F-200C8AAA1024}"/>
          </ac:cxnSpMkLst>
        </pc:cxnChg>
      </pc:sldChg>
      <pc:sldChg chg="addSp delSp modSp modNotesTx">
        <pc:chgData name="Davide Leira" userId="b3e21ed38a605a5b" providerId="LiveId" clId="{096AA8B7-1CC8-4756-A3D4-2E65ADBDB807}" dt="2018-12-10T16:31:55.192" v="645" actId="20577"/>
        <pc:sldMkLst>
          <pc:docMk/>
          <pc:sldMk cId="2464230517" sldId="281"/>
        </pc:sldMkLst>
        <pc:spChg chg="mod">
          <ac:chgData name="Davide Leira" userId="b3e21ed38a605a5b" providerId="LiveId" clId="{096AA8B7-1CC8-4756-A3D4-2E65ADBDB807}" dt="2018-12-09T01:09:05.269" v="123" actId="20577"/>
          <ac:spMkLst>
            <pc:docMk/>
            <pc:sldMk cId="2464230517" sldId="281"/>
            <ac:spMk id="2" creationId="{0787F6BD-4677-499B-899E-21EEA89F62B4}"/>
          </ac:spMkLst>
        </pc:spChg>
        <pc:spChg chg="add">
          <ac:chgData name="Davide Leira" userId="b3e21ed38a605a5b" providerId="LiveId" clId="{096AA8B7-1CC8-4756-A3D4-2E65ADBDB807}" dt="2018-12-10T13:31:57.236" v="271" actId="1076"/>
          <ac:spMkLst>
            <pc:docMk/>
            <pc:sldMk cId="2464230517" sldId="281"/>
            <ac:spMk id="13" creationId="{698449B1-3D19-41A7-91E2-B7EA849A86E4}"/>
          </ac:spMkLst>
        </pc:spChg>
        <pc:spChg chg="del">
          <ac:chgData name="Davide Leira" userId="b3e21ed38a605a5b" providerId="LiveId" clId="{096AA8B7-1CC8-4756-A3D4-2E65ADBDB807}" dt="2018-12-10T13:31:56.258" v="270" actId="478"/>
          <ac:spMkLst>
            <pc:docMk/>
            <pc:sldMk cId="2464230517" sldId="281"/>
            <ac:spMk id="14" creationId="{692965BF-8F1F-440F-98C7-C680D3D410E9}"/>
          </ac:spMkLst>
        </pc:spChg>
        <pc:spChg chg="mod">
          <ac:chgData name="Davide Leira" userId="b3e21ed38a605a5b" providerId="LiveId" clId="{096AA8B7-1CC8-4756-A3D4-2E65ADBDB807}" dt="2018-12-10T13:32:18.567" v="273" actId="1076"/>
          <ac:spMkLst>
            <pc:docMk/>
            <pc:sldMk cId="2464230517" sldId="281"/>
            <ac:spMk id="16" creationId="{6DB1F472-399D-4286-9801-2099AF4D1B2F}"/>
          </ac:spMkLst>
        </pc:spChg>
        <pc:spChg chg="mod">
          <ac:chgData name="Davide Leira" userId="b3e21ed38a605a5b" providerId="LiveId" clId="{096AA8B7-1CC8-4756-A3D4-2E65ADBDB807}" dt="2018-12-10T13:32:13.589" v="272" actId="1076"/>
          <ac:spMkLst>
            <pc:docMk/>
            <pc:sldMk cId="2464230517" sldId="281"/>
            <ac:spMk id="18" creationId="{6518B4F5-B1AA-467A-9C15-7B92DC289FEB}"/>
          </ac:spMkLst>
        </pc:spChg>
        <pc:picChg chg="del">
          <ac:chgData name="Davide Leira" userId="b3e21ed38a605a5b" providerId="LiveId" clId="{096AA8B7-1CC8-4756-A3D4-2E65ADBDB807}" dt="2018-12-10T13:32:40.548" v="276" actId="478"/>
          <ac:picMkLst>
            <pc:docMk/>
            <pc:sldMk cId="2464230517" sldId="281"/>
            <ac:picMk id="6" creationId="{37CBB0BE-0FFD-4ED6-9FD4-FB368260424A}"/>
          </ac:picMkLst>
        </pc:picChg>
        <pc:picChg chg="mod">
          <ac:chgData name="Davide Leira" userId="b3e21ed38a605a5b" providerId="LiveId" clId="{096AA8B7-1CC8-4756-A3D4-2E65ADBDB807}" dt="2018-12-10T13:33:22.260" v="281" actId="1076"/>
          <ac:picMkLst>
            <pc:docMk/>
            <pc:sldMk cId="2464230517" sldId="281"/>
            <ac:picMk id="8" creationId="{D5D4E111-75A1-47D2-AAE4-2B0755220923}"/>
          </ac:picMkLst>
        </pc:picChg>
        <pc:picChg chg="add mod">
          <ac:chgData name="Davide Leira" userId="b3e21ed38a605a5b" providerId="LiveId" clId="{096AA8B7-1CC8-4756-A3D4-2E65ADBDB807}" dt="2018-12-10T13:32:51.762" v="278" actId="1076"/>
          <ac:picMkLst>
            <pc:docMk/>
            <pc:sldMk cId="2464230517" sldId="281"/>
            <ac:picMk id="15" creationId="{9AD3DD9B-2C87-48FF-A460-5CACC6231910}"/>
          </ac:picMkLst>
        </pc:picChg>
        <pc:cxnChg chg="add">
          <ac:chgData name="Davide Leira" userId="b3e21ed38a605a5b" providerId="LiveId" clId="{096AA8B7-1CC8-4756-A3D4-2E65ADBDB807}" dt="2018-12-10T13:31:57.236" v="271" actId="1076"/>
          <ac:cxnSpMkLst>
            <pc:docMk/>
            <pc:sldMk cId="2464230517" sldId="281"/>
            <ac:cxnSpMk id="11" creationId="{9AA32D6D-BF03-43D8-BC8A-3D46BBABED5E}"/>
          </ac:cxnSpMkLst>
        </pc:cxnChg>
        <pc:cxnChg chg="del">
          <ac:chgData name="Davide Leira" userId="b3e21ed38a605a5b" providerId="LiveId" clId="{096AA8B7-1CC8-4756-A3D4-2E65ADBDB807}" dt="2018-12-10T13:31:56.258" v="270" actId="478"/>
          <ac:cxnSpMkLst>
            <pc:docMk/>
            <pc:sldMk cId="2464230517" sldId="281"/>
            <ac:cxnSpMk id="12" creationId="{095B6332-39FF-4BEA-BE6D-4CB924D1110E}"/>
          </ac:cxnSpMkLst>
        </pc:cxnChg>
        <pc:cxnChg chg="mod">
          <ac:chgData name="Davide Leira" userId="b3e21ed38a605a5b" providerId="LiveId" clId="{096AA8B7-1CC8-4756-A3D4-2E65ADBDB807}" dt="2018-12-10T13:32:28.128" v="275" actId="14100"/>
          <ac:cxnSpMkLst>
            <pc:docMk/>
            <pc:sldMk cId="2464230517" sldId="281"/>
            <ac:cxnSpMk id="20" creationId="{1B20201E-88A3-4ABB-A5E3-21CD483D3AFB}"/>
          </ac:cxnSpMkLst>
        </pc:cxnChg>
      </pc:sldChg>
      <pc:sldChg chg="addSp delSp modSp">
        <pc:chgData name="Davide Leira" userId="b3e21ed38a605a5b" providerId="LiveId" clId="{096AA8B7-1CC8-4756-A3D4-2E65ADBDB807}" dt="2018-12-10T15:40:19.156" v="478" actId="2696"/>
        <pc:sldMkLst>
          <pc:docMk/>
          <pc:sldMk cId="3439945043" sldId="287"/>
        </pc:sldMkLst>
        <pc:spChg chg="mod">
          <ac:chgData name="Davide Leira" userId="b3e21ed38a605a5b" providerId="LiveId" clId="{096AA8B7-1CC8-4756-A3D4-2E65ADBDB807}" dt="2018-12-10T14:16:53.561" v="405" actId="1076"/>
          <ac:spMkLst>
            <pc:docMk/>
            <pc:sldMk cId="3439945043" sldId="287"/>
            <ac:spMk id="7" creationId="{413A9A58-F4D9-AF45-822E-6EA23EF2B80D}"/>
          </ac:spMkLst>
        </pc:spChg>
        <pc:spChg chg="mod">
          <ac:chgData name="Davide Leira" userId="b3e21ed38a605a5b" providerId="LiveId" clId="{096AA8B7-1CC8-4756-A3D4-2E65ADBDB807}" dt="2018-12-10T14:18:09.569" v="415" actId="1076"/>
          <ac:spMkLst>
            <pc:docMk/>
            <pc:sldMk cId="3439945043" sldId="287"/>
            <ac:spMk id="10" creationId="{5D5253A8-9B9B-344C-A45C-D9692DB27C26}"/>
          </ac:spMkLst>
        </pc:spChg>
        <pc:spChg chg="mod">
          <ac:chgData name="Davide Leira" userId="b3e21ed38a605a5b" providerId="LiveId" clId="{096AA8B7-1CC8-4756-A3D4-2E65ADBDB807}" dt="2018-12-10T14:17:26.310" v="408" actId="1076"/>
          <ac:spMkLst>
            <pc:docMk/>
            <pc:sldMk cId="3439945043" sldId="287"/>
            <ac:spMk id="12" creationId="{ABE77456-1839-BE42-A3EE-39B5EBE31CD8}"/>
          </ac:spMkLst>
        </pc:spChg>
        <pc:spChg chg="mod">
          <ac:chgData name="Davide Leira" userId="b3e21ed38a605a5b" providerId="LiveId" clId="{096AA8B7-1CC8-4756-A3D4-2E65ADBDB807}" dt="2018-12-10T14:16:42.562" v="404" actId="1076"/>
          <ac:spMkLst>
            <pc:docMk/>
            <pc:sldMk cId="3439945043" sldId="287"/>
            <ac:spMk id="16" creationId="{6DF70951-DD7F-ED47-AC96-84968FBFE4C3}"/>
          </ac:spMkLst>
        </pc:spChg>
        <pc:spChg chg="del mod">
          <ac:chgData name="Davide Leira" userId="b3e21ed38a605a5b" providerId="LiveId" clId="{096AA8B7-1CC8-4756-A3D4-2E65ADBDB807}" dt="2018-12-09T00:56:23.449" v="41" actId="478"/>
          <ac:spMkLst>
            <pc:docMk/>
            <pc:sldMk cId="3439945043" sldId="287"/>
            <ac:spMk id="18" creationId="{CD6197C2-C76A-A644-9693-406B997EB19B}"/>
          </ac:spMkLst>
        </pc:spChg>
        <pc:spChg chg="mod">
          <ac:chgData name="Davide Leira" userId="b3e21ed38a605a5b" providerId="LiveId" clId="{096AA8B7-1CC8-4756-A3D4-2E65ADBDB807}" dt="2018-12-10T14:17:51.806" v="412" actId="1076"/>
          <ac:spMkLst>
            <pc:docMk/>
            <pc:sldMk cId="3439945043" sldId="287"/>
            <ac:spMk id="23" creationId="{7A8C167A-C2AB-7549-8C10-6E936825FA24}"/>
          </ac:spMkLst>
        </pc:spChg>
        <pc:spChg chg="add del mod">
          <ac:chgData name="Davide Leira" userId="b3e21ed38a605a5b" providerId="LiveId" clId="{096AA8B7-1CC8-4756-A3D4-2E65ADBDB807}" dt="2018-12-09T00:56:56.615" v="44" actId="478"/>
          <ac:spMkLst>
            <pc:docMk/>
            <pc:sldMk cId="3439945043" sldId="287"/>
            <ac:spMk id="39" creationId="{3F8C0667-96CF-41AC-8866-8E8315E8F270}"/>
          </ac:spMkLst>
        </pc:spChg>
        <pc:spChg chg="add del mod">
          <ac:chgData name="Davide Leira" userId="b3e21ed38a605a5b" providerId="LiveId" clId="{096AA8B7-1CC8-4756-A3D4-2E65ADBDB807}" dt="2018-12-09T01:00:46.199" v="85" actId="478"/>
          <ac:spMkLst>
            <pc:docMk/>
            <pc:sldMk cId="3439945043" sldId="287"/>
            <ac:spMk id="47" creationId="{EA041DCB-2AA9-4FB9-8ABB-FBE400BD94AA}"/>
          </ac:spMkLst>
        </pc:spChg>
        <pc:spChg chg="add mod">
          <ac:chgData name="Davide Leira" userId="b3e21ed38a605a5b" providerId="LiveId" clId="{096AA8B7-1CC8-4756-A3D4-2E65ADBDB807}" dt="2018-12-09T01:02:14.222" v="94" actId="14100"/>
          <ac:spMkLst>
            <pc:docMk/>
            <pc:sldMk cId="3439945043" sldId="287"/>
            <ac:spMk id="61" creationId="{003E848B-28C6-4A52-87CC-971D3423EF92}"/>
          </ac:spMkLst>
        </pc:spChg>
        <pc:picChg chg="mod">
          <ac:chgData name="Davide Leira" userId="b3e21ed38a605a5b" providerId="LiveId" clId="{096AA8B7-1CC8-4756-A3D4-2E65ADBDB807}" dt="2018-12-10T14:16:53.561" v="405" actId="1076"/>
          <ac:picMkLst>
            <pc:docMk/>
            <pc:sldMk cId="3439945043" sldId="287"/>
            <ac:picMk id="6" creationId="{13E16111-577A-2440-A4EA-3853ECB9C5CC}"/>
          </ac:picMkLst>
        </pc:picChg>
        <pc:picChg chg="add del mod">
          <ac:chgData name="Davide Leira" userId="b3e21ed38a605a5b" providerId="LiveId" clId="{096AA8B7-1CC8-4756-A3D4-2E65ADBDB807}" dt="2018-12-10T15:40:09.880" v="477" actId="478"/>
          <ac:picMkLst>
            <pc:docMk/>
            <pc:sldMk cId="3439945043" sldId="287"/>
            <ac:picMk id="17" creationId="{76EF2923-A1A5-42DE-9B57-8E2B8E4FDEA4}"/>
          </ac:picMkLst>
        </pc:picChg>
        <pc:picChg chg="add mod">
          <ac:chgData name="Davide Leira" userId="b3e21ed38a605a5b" providerId="LiveId" clId="{096AA8B7-1CC8-4756-A3D4-2E65ADBDB807}" dt="2018-12-10T15:39:39.139" v="475" actId="1076"/>
          <ac:picMkLst>
            <pc:docMk/>
            <pc:sldMk cId="3439945043" sldId="287"/>
            <ac:picMk id="18" creationId="{7CB2ABA2-190A-4507-B683-E7F4A26A5B76}"/>
          </ac:picMkLst>
        </pc:picChg>
        <pc:picChg chg="add">
          <ac:chgData name="Davide Leira" userId="b3e21ed38a605a5b" providerId="LiveId" clId="{096AA8B7-1CC8-4756-A3D4-2E65ADBDB807}" dt="2018-12-10T15:40:19.156" v="478" actId="2696"/>
          <ac:picMkLst>
            <pc:docMk/>
            <pc:sldMk cId="3439945043" sldId="287"/>
            <ac:picMk id="19" creationId="{1A3F48A1-D274-4438-A731-69D3459CF910}"/>
          </ac:picMkLst>
        </pc:picChg>
        <pc:picChg chg="mod">
          <ac:chgData name="Davide Leira" userId="b3e21ed38a605a5b" providerId="LiveId" clId="{096AA8B7-1CC8-4756-A3D4-2E65ADBDB807}" dt="2018-12-10T14:17:30.755" v="409" actId="1076"/>
          <ac:picMkLst>
            <pc:docMk/>
            <pc:sldMk cId="3439945043" sldId="287"/>
            <ac:picMk id="28" creationId="{CCAD628A-A3D8-7646-A99F-442037CFF76E}"/>
          </ac:picMkLst>
        </pc:picChg>
        <pc:cxnChg chg="mod">
          <ac:chgData name="Davide Leira" userId="b3e21ed38a605a5b" providerId="LiveId" clId="{096AA8B7-1CC8-4756-A3D4-2E65ADBDB807}" dt="2018-12-10T14:18:09.569" v="415" actId="1076"/>
          <ac:cxnSpMkLst>
            <pc:docMk/>
            <pc:sldMk cId="3439945043" sldId="287"/>
            <ac:cxnSpMk id="8" creationId="{54A587C6-9FD5-B640-99D3-AB7DFDCB7082}"/>
          </ac:cxnSpMkLst>
        </pc:cxnChg>
        <pc:cxnChg chg="mod">
          <ac:chgData name="Davide Leira" userId="b3e21ed38a605a5b" providerId="LiveId" clId="{096AA8B7-1CC8-4756-A3D4-2E65ADBDB807}" dt="2018-12-10T14:17:26.310" v="408" actId="1076"/>
          <ac:cxnSpMkLst>
            <pc:docMk/>
            <pc:sldMk cId="3439945043" sldId="287"/>
            <ac:cxnSpMk id="13" creationId="{B1C4F7A5-E38B-564F-AF6C-52FB45F08D85}"/>
          </ac:cxnSpMkLst>
        </pc:cxnChg>
        <pc:cxnChg chg="del mod">
          <ac:chgData name="Davide Leira" userId="b3e21ed38a605a5b" providerId="LiveId" clId="{096AA8B7-1CC8-4756-A3D4-2E65ADBDB807}" dt="2018-12-09T00:56:25.520" v="42" actId="478"/>
          <ac:cxnSpMkLst>
            <pc:docMk/>
            <pc:sldMk cId="3439945043" sldId="287"/>
            <ac:cxnSpMk id="17" creationId="{801905C1-624C-0C4D-9BB2-B1CE3AB2D9F2}"/>
          </ac:cxnSpMkLst>
        </pc:cxnChg>
        <pc:cxnChg chg="mod">
          <ac:chgData name="Davide Leira" userId="b3e21ed38a605a5b" providerId="LiveId" clId="{096AA8B7-1CC8-4756-A3D4-2E65ADBDB807}" dt="2018-12-10T14:17:35.781" v="410" actId="14100"/>
          <ac:cxnSpMkLst>
            <pc:docMk/>
            <pc:sldMk cId="3439945043" sldId="287"/>
            <ac:cxnSpMk id="21" creationId="{84E41C74-E8DD-0641-A01B-9EA9931906B1}"/>
          </ac:cxnSpMkLst>
        </pc:cxnChg>
        <pc:cxnChg chg="mod">
          <ac:chgData name="Davide Leira" userId="b3e21ed38a605a5b" providerId="LiveId" clId="{096AA8B7-1CC8-4756-A3D4-2E65ADBDB807}" dt="2018-12-10T14:17:57.875" v="413" actId="14100"/>
          <ac:cxnSpMkLst>
            <pc:docMk/>
            <pc:sldMk cId="3439945043" sldId="287"/>
            <ac:cxnSpMk id="24" creationId="{7B82D34F-9BFA-E641-AD5D-8BDDC4289A79}"/>
          </ac:cxnSpMkLst>
        </pc:cxnChg>
        <pc:cxnChg chg="add">
          <ac:chgData name="Davide Leira" userId="b3e21ed38a605a5b" providerId="LiveId" clId="{096AA8B7-1CC8-4756-A3D4-2E65ADBDB807}" dt="2018-12-10T14:18:25.103" v="417" actId="2696"/>
          <ac:cxnSpMkLst>
            <pc:docMk/>
            <pc:sldMk cId="3439945043" sldId="287"/>
            <ac:cxnSpMk id="29" creationId="{0986265D-E0E9-4DE1-9113-F199ABEB66A7}"/>
          </ac:cxnSpMkLst>
        </pc:cxnChg>
        <pc:cxnChg chg="add del mod">
          <ac:chgData name="Davide Leira" userId="b3e21ed38a605a5b" providerId="LiveId" clId="{096AA8B7-1CC8-4756-A3D4-2E65ADBDB807}" dt="2018-12-10T14:18:24.871" v="416" actId="478"/>
          <ac:cxnSpMkLst>
            <pc:docMk/>
            <pc:sldMk cId="3439945043" sldId="287"/>
            <ac:cxnSpMk id="55" creationId="{0FEF1A84-B1E9-44FC-B6A7-181D8D052675}"/>
          </ac:cxnSpMkLst>
        </pc:cxnChg>
      </pc:sldChg>
      <pc:sldChg chg="modSp modAnim modNotesTx">
        <pc:chgData name="Davide Leira" userId="b3e21ed38a605a5b" providerId="LiveId" clId="{096AA8B7-1CC8-4756-A3D4-2E65ADBDB807}" dt="2018-12-10T15:42:38.610" v="495" actId="20577"/>
        <pc:sldMkLst>
          <pc:docMk/>
          <pc:sldMk cId="2309319338" sldId="289"/>
        </pc:sldMkLst>
        <pc:spChg chg="mod">
          <ac:chgData name="Davide Leira" userId="b3e21ed38a605a5b" providerId="LiveId" clId="{096AA8B7-1CC8-4756-A3D4-2E65ADBDB807}" dt="2018-12-10T13:58:33.978" v="385" actId="1076"/>
          <ac:spMkLst>
            <pc:docMk/>
            <pc:sldMk cId="2309319338" sldId="289"/>
            <ac:spMk id="7" creationId="{8EDE0E35-C92A-42EC-866E-36005308028F}"/>
          </ac:spMkLst>
        </pc:spChg>
        <pc:spChg chg="mod">
          <ac:chgData name="Davide Leira" userId="b3e21ed38a605a5b" providerId="LiveId" clId="{096AA8B7-1CC8-4756-A3D4-2E65ADBDB807}" dt="2018-12-10T13:58:27.164" v="384" actId="1076"/>
          <ac:spMkLst>
            <pc:docMk/>
            <pc:sldMk cId="2309319338" sldId="289"/>
            <ac:spMk id="8" creationId="{179730AC-0C9F-406A-961E-6FF427592BE8}"/>
          </ac:spMkLst>
        </pc:spChg>
        <pc:spChg chg="mod">
          <ac:chgData name="Davide Leira" userId="b3e21ed38a605a5b" providerId="LiveId" clId="{096AA8B7-1CC8-4756-A3D4-2E65ADBDB807}" dt="2018-12-10T13:58:24.191" v="383" actId="1076"/>
          <ac:spMkLst>
            <pc:docMk/>
            <pc:sldMk cId="2309319338" sldId="289"/>
            <ac:spMk id="10" creationId="{E8E8E86C-EE78-4F03-B744-04767373E3D8}"/>
          </ac:spMkLst>
        </pc:spChg>
      </pc:sldChg>
      <pc:sldChg chg="addSp modSp">
        <pc:chgData name="Davide Leira" userId="b3e21ed38a605a5b" providerId="LiveId" clId="{096AA8B7-1CC8-4756-A3D4-2E65ADBDB807}" dt="2018-12-10T13:41:04.123" v="333" actId="1076"/>
        <pc:sldMkLst>
          <pc:docMk/>
          <pc:sldMk cId="3129201587" sldId="291"/>
        </pc:sldMkLst>
        <pc:spChg chg="mod">
          <ac:chgData name="Davide Leira" userId="b3e21ed38a605a5b" providerId="LiveId" clId="{096AA8B7-1CC8-4756-A3D4-2E65ADBDB807}" dt="2018-12-10T13:38:47.392" v="309" actId="113"/>
          <ac:spMkLst>
            <pc:docMk/>
            <pc:sldMk cId="3129201587" sldId="291"/>
            <ac:spMk id="4" creationId="{22C3468A-2E13-45A1-A72B-2630277AA72E}"/>
          </ac:spMkLst>
        </pc:spChg>
        <pc:cxnChg chg="add mod">
          <ac:chgData name="Davide Leira" userId="b3e21ed38a605a5b" providerId="LiveId" clId="{096AA8B7-1CC8-4756-A3D4-2E65ADBDB807}" dt="2018-12-10T13:41:04.123" v="333" actId="1076"/>
          <ac:cxnSpMkLst>
            <pc:docMk/>
            <pc:sldMk cId="3129201587" sldId="291"/>
            <ac:cxnSpMk id="5" creationId="{84AB4C7B-6A89-472E-813A-47175785A928}"/>
          </ac:cxnSpMkLst>
        </pc:cxnChg>
      </pc:sldChg>
    </pc:docChg>
  </pc:docChgLst>
  <pc:docChgLst>
    <pc:chgData name="Davide Leira" userId="b3e21ed38a605a5b" providerId="Windows Live" clId="Web-{70AA1E94-7420-4C65-9B85-B60D03BA6373}"/>
    <pc:docChg chg="modSld">
      <pc:chgData name="Davide Leira" userId="b3e21ed38a605a5b" providerId="Windows Live" clId="Web-{70AA1E94-7420-4C65-9B85-B60D03BA6373}" dt="2018-12-04T00:43:25.055" v="0" actId="14100"/>
      <pc:docMkLst>
        <pc:docMk/>
      </pc:docMkLst>
    </pc:docChg>
  </pc:docChgLst>
  <pc:docChgLst>
    <pc:chgData name="Guest User" providerId="Windows Live" clId="Web-{561E024D-63B9-44FB-82D7-2AE04AEA1F28}"/>
    <pc:docChg chg="addSld modSld">
      <pc:chgData name="Guest User" userId="" providerId="Windows Live" clId="Web-{561E024D-63B9-44FB-82D7-2AE04AEA1F28}" dt="2018-12-03T15:03:02.550" v="68"/>
      <pc:docMkLst>
        <pc:docMk/>
      </pc:docMkLst>
      <pc:sldChg chg="delSp modSp">
        <pc:chgData name="Guest User" userId="" providerId="Windows Live" clId="Web-{561E024D-63B9-44FB-82D7-2AE04AEA1F28}" dt="2018-12-03T15:03:02.550" v="68"/>
        <pc:sldMkLst>
          <pc:docMk/>
          <pc:sldMk cId="3137415661" sldId="272"/>
        </pc:sldMkLst>
        <pc:spChg chg="del">
          <ac:chgData name="Guest User" userId="" providerId="Windows Live" clId="Web-{561E024D-63B9-44FB-82D7-2AE04AEA1F28}" dt="2018-12-03T15:02:49.566" v="59"/>
          <ac:spMkLst>
            <pc:docMk/>
            <pc:sldMk cId="3137415661" sldId="272"/>
            <ac:spMk id="10" creationId="{4F997D03-83CD-44A0-A549-F347D719BAD6}"/>
          </ac:spMkLst>
        </pc:spChg>
        <pc:spChg chg="del">
          <ac:chgData name="Guest User" userId="" providerId="Windows Live" clId="Web-{561E024D-63B9-44FB-82D7-2AE04AEA1F28}" dt="2018-12-03T15:02:47.394" v="58"/>
          <ac:spMkLst>
            <pc:docMk/>
            <pc:sldMk cId="3137415661" sldId="272"/>
            <ac:spMk id="11" creationId="{B66BEA9E-9197-4CD4-A879-69B88E90F4D4}"/>
          </ac:spMkLst>
        </pc:spChg>
        <pc:spChg chg="del">
          <ac:chgData name="Guest User" userId="" providerId="Windows Live" clId="Web-{561E024D-63B9-44FB-82D7-2AE04AEA1F28}" dt="2018-12-03T15:02:56.753" v="63"/>
          <ac:spMkLst>
            <pc:docMk/>
            <pc:sldMk cId="3137415661" sldId="272"/>
            <ac:spMk id="12" creationId="{1A8101C2-04B5-479F-BD6B-ADAFBC13DB46}"/>
          </ac:spMkLst>
        </pc:spChg>
        <pc:spChg chg="del">
          <ac:chgData name="Guest User" userId="" providerId="Windows Live" clId="Web-{561E024D-63B9-44FB-82D7-2AE04AEA1F28}" dt="2018-12-03T15:02:47.394" v="57"/>
          <ac:spMkLst>
            <pc:docMk/>
            <pc:sldMk cId="3137415661" sldId="272"/>
            <ac:spMk id="13" creationId="{03A65A6A-8849-46AC-B8F3-781A895F59E3}"/>
          </ac:spMkLst>
        </pc:spChg>
        <pc:spChg chg="del">
          <ac:chgData name="Guest User" userId="" providerId="Windows Live" clId="Web-{561E024D-63B9-44FB-82D7-2AE04AEA1F28}" dt="2018-12-03T15:03:00.425" v="65"/>
          <ac:spMkLst>
            <pc:docMk/>
            <pc:sldMk cId="3137415661" sldId="272"/>
            <ac:spMk id="14" creationId="{77E823FB-4A7E-4E63-AB36-A6F13A1866B4}"/>
          </ac:spMkLst>
        </pc:spChg>
        <pc:spChg chg="del">
          <ac:chgData name="Guest User" userId="" providerId="Windows Live" clId="Web-{561E024D-63B9-44FB-82D7-2AE04AEA1F28}" dt="2018-12-03T15:02:56.738" v="62"/>
          <ac:spMkLst>
            <pc:docMk/>
            <pc:sldMk cId="3137415661" sldId="272"/>
            <ac:spMk id="54" creationId="{A87D3EF8-9992-4090-AC82-3E2BC29DA860}"/>
          </ac:spMkLst>
        </pc:spChg>
        <pc:spChg chg="del">
          <ac:chgData name="Guest User" userId="" providerId="Windows Live" clId="Web-{561E024D-63B9-44FB-82D7-2AE04AEA1F28}" dt="2018-12-03T15:02:56.722" v="61"/>
          <ac:spMkLst>
            <pc:docMk/>
            <pc:sldMk cId="3137415661" sldId="272"/>
            <ac:spMk id="55" creationId="{6B26FE87-60EB-46A6-98E7-8C4B45CB7686}"/>
          </ac:spMkLst>
        </pc:spChg>
        <pc:spChg chg="del">
          <ac:chgData name="Guest User" userId="" providerId="Windows Live" clId="Web-{561E024D-63B9-44FB-82D7-2AE04AEA1F28}" dt="2018-12-03T15:02:56.706" v="60"/>
          <ac:spMkLst>
            <pc:docMk/>
            <pc:sldMk cId="3137415661" sldId="272"/>
            <ac:spMk id="66" creationId="{7972B28E-9BF6-482B-B765-3919BC7ECD92}"/>
          </ac:spMkLst>
        </pc:spChg>
        <pc:cxnChg chg="del mod">
          <ac:chgData name="Guest User" userId="" providerId="Windows Live" clId="Web-{561E024D-63B9-44FB-82D7-2AE04AEA1F28}" dt="2018-12-03T15:02:47.378" v="56"/>
          <ac:cxnSpMkLst>
            <pc:docMk/>
            <pc:sldMk cId="3137415661" sldId="272"/>
            <ac:cxnSpMk id="16" creationId="{14104EB4-41E7-4EEE-9133-FE000BF646EC}"/>
          </ac:cxnSpMkLst>
        </pc:cxnChg>
        <pc:cxnChg chg="del mod">
          <ac:chgData name="Guest User" userId="" providerId="Windows Live" clId="Web-{561E024D-63B9-44FB-82D7-2AE04AEA1F28}" dt="2018-12-03T15:02:47.378" v="55"/>
          <ac:cxnSpMkLst>
            <pc:docMk/>
            <pc:sldMk cId="3137415661" sldId="272"/>
            <ac:cxnSpMk id="18" creationId="{C43C7287-A6B2-4D51-A5E9-6F513F431EC0}"/>
          </ac:cxnSpMkLst>
        </pc:cxnChg>
        <pc:cxnChg chg="mod">
          <ac:chgData name="Guest User" userId="" providerId="Windows Live" clId="Web-{561E024D-63B9-44FB-82D7-2AE04AEA1F28}" dt="2018-12-03T15:02:47.394" v="57"/>
          <ac:cxnSpMkLst>
            <pc:docMk/>
            <pc:sldMk cId="3137415661" sldId="272"/>
            <ac:cxnSpMk id="22" creationId="{4BD31CE5-6C7E-4A36-A941-9F4B1FF80B54}"/>
          </ac:cxnSpMkLst>
        </pc:cxnChg>
        <pc:cxnChg chg="mod">
          <ac:chgData name="Guest User" userId="" providerId="Windows Live" clId="Web-{561E024D-63B9-44FB-82D7-2AE04AEA1F28}" dt="2018-12-03T15:03:00.425" v="65"/>
          <ac:cxnSpMkLst>
            <pc:docMk/>
            <pc:sldMk cId="3137415661" sldId="272"/>
            <ac:cxnSpMk id="24" creationId="{2C1538CB-1A8D-49BE-BD95-E15EA3420FBF}"/>
          </ac:cxnSpMkLst>
        </pc:cxnChg>
        <pc:cxnChg chg="del mod">
          <ac:chgData name="Guest User" userId="" providerId="Windows Live" clId="Web-{561E024D-63B9-44FB-82D7-2AE04AEA1F28}" dt="2018-12-03T15:03:02.550" v="68"/>
          <ac:cxnSpMkLst>
            <pc:docMk/>
            <pc:sldMk cId="3137415661" sldId="272"/>
            <ac:cxnSpMk id="57" creationId="{99C7A571-5EDD-41ED-B673-3F564A849CA1}"/>
          </ac:cxnSpMkLst>
        </pc:cxnChg>
        <pc:cxnChg chg="del mod">
          <ac:chgData name="Guest User" userId="" providerId="Windows Live" clId="Web-{561E024D-63B9-44FB-82D7-2AE04AEA1F28}" dt="2018-12-03T15:03:02.550" v="67"/>
          <ac:cxnSpMkLst>
            <pc:docMk/>
            <pc:sldMk cId="3137415661" sldId="272"/>
            <ac:cxnSpMk id="58" creationId="{EC4A3815-9C52-4E64-A93D-DE9D17748F62}"/>
          </ac:cxnSpMkLst>
        </pc:cxnChg>
        <pc:cxnChg chg="del mod">
          <ac:chgData name="Guest User" userId="" providerId="Windows Live" clId="Web-{561E024D-63B9-44FB-82D7-2AE04AEA1F28}" dt="2018-12-03T15:03:02.550" v="66"/>
          <ac:cxnSpMkLst>
            <pc:docMk/>
            <pc:sldMk cId="3137415661" sldId="272"/>
            <ac:cxnSpMk id="67" creationId="{DD6B9B9E-823F-49A1-BFAB-5992F35F3E9A}"/>
          </ac:cxnSpMkLst>
        </pc:cxnChg>
        <pc:cxnChg chg="del mod">
          <ac:chgData name="Guest User" userId="" providerId="Windows Live" clId="Web-{561E024D-63B9-44FB-82D7-2AE04AEA1F28}" dt="2018-12-03T15:03:00.425" v="64"/>
          <ac:cxnSpMkLst>
            <pc:docMk/>
            <pc:sldMk cId="3137415661" sldId="272"/>
            <ac:cxnSpMk id="76" creationId="{88952A51-E515-4673-A422-1E4583750C0A}"/>
          </ac:cxnSpMkLst>
        </pc:cxnChg>
      </pc:sldChg>
    </pc:docChg>
  </pc:docChgLst>
  <pc:docChgLst>
    <pc:chgData name="Diogo Ferreira" userId="de75c813e0d36f3f" providerId="LiveId" clId="{865CF678-321B-46DD-B3A4-AE3D4B9D80C0}"/>
    <pc:docChg chg="undo redo custSel addSld delSld modSld sldOrd">
      <pc:chgData name="Diogo Ferreira" userId="de75c813e0d36f3f" providerId="LiveId" clId="{865CF678-321B-46DD-B3A4-AE3D4B9D80C0}" dt="2018-12-10T18:01:26.421" v="4956" actId="20577"/>
      <pc:docMkLst>
        <pc:docMk/>
      </pc:docMkLst>
      <pc:sldChg chg="addSp delSp modSp">
        <pc:chgData name="Diogo Ferreira" userId="de75c813e0d36f3f" providerId="LiveId" clId="{865CF678-321B-46DD-B3A4-AE3D4B9D80C0}" dt="2018-12-09T21:59:30.664" v="4462" actId="1076"/>
        <pc:sldMkLst>
          <pc:docMk/>
          <pc:sldMk cId="988977761" sldId="256"/>
        </pc:sldMkLst>
        <pc:spChg chg="mod">
          <ac:chgData name="Diogo Ferreira" userId="de75c813e0d36f3f" providerId="LiveId" clId="{865CF678-321B-46DD-B3A4-AE3D4B9D80C0}" dt="2018-12-02T12:06:01.267" v="3101" actId="20577"/>
          <ac:spMkLst>
            <pc:docMk/>
            <pc:sldMk cId="988977761" sldId="256"/>
            <ac:spMk id="3" creationId="{00000000-0000-0000-0000-000000000000}"/>
          </ac:spMkLst>
        </pc:spChg>
        <pc:spChg chg="mod">
          <ac:chgData name="Diogo Ferreira" userId="de75c813e0d36f3f" providerId="LiveId" clId="{865CF678-321B-46DD-B3A4-AE3D4B9D80C0}" dt="2018-12-09T21:59:30.664" v="4462" actId="1076"/>
          <ac:spMkLst>
            <pc:docMk/>
            <pc:sldMk cId="988977761" sldId="256"/>
            <ac:spMk id="9" creationId="{76EB26D0-B72A-4E42-8FC2-7672D36EA6D4}"/>
          </ac:spMkLst>
        </pc:spChg>
        <pc:spChg chg="add mod">
          <ac:chgData name="Diogo Ferreira" userId="de75c813e0d36f3f" providerId="LiveId" clId="{865CF678-321B-46DD-B3A4-AE3D4B9D80C0}" dt="2018-11-29T13:33:02.786" v="1718" actId="14100"/>
          <ac:spMkLst>
            <pc:docMk/>
            <pc:sldMk cId="988977761" sldId="256"/>
            <ac:spMk id="10" creationId="{7CE56BD8-58EC-46CB-947B-253980B6B898}"/>
          </ac:spMkLst>
        </pc:spChg>
        <pc:spChg chg="add del">
          <ac:chgData name="Diogo Ferreira" userId="de75c813e0d36f3f" providerId="LiveId" clId="{865CF678-321B-46DD-B3A4-AE3D4B9D80C0}" dt="2018-11-29T13:32:40.850" v="1711" actId="14100"/>
          <ac:spMkLst>
            <pc:docMk/>
            <pc:sldMk cId="988977761" sldId="256"/>
            <ac:spMk id="11" creationId="{45720ED5-F7D6-4C7E-B258-8CD0D0F50ADA}"/>
          </ac:spMkLst>
        </pc:spChg>
        <pc:picChg chg="mod">
          <ac:chgData name="Diogo Ferreira" userId="de75c813e0d36f3f" providerId="LiveId" clId="{865CF678-321B-46DD-B3A4-AE3D4B9D80C0}" dt="2018-12-04T09:15:59.018" v="4079" actId="14861"/>
          <ac:picMkLst>
            <pc:docMk/>
            <pc:sldMk cId="988977761" sldId="256"/>
            <ac:picMk id="11" creationId="{039AB9F7-2CC9-45E2-9A51-2E244BB7B9D0}"/>
          </ac:picMkLst>
        </pc:picChg>
      </pc:sldChg>
      <pc:sldChg chg="modSp">
        <pc:chgData name="Diogo Ferreira" userId="de75c813e0d36f3f" providerId="LiveId" clId="{865CF678-321B-46DD-B3A4-AE3D4B9D80C0}" dt="2018-11-29T14:11:38.767" v="2729" actId="20577"/>
        <pc:sldMkLst>
          <pc:docMk/>
          <pc:sldMk cId="1930193079" sldId="258"/>
        </pc:sldMkLst>
        <pc:spChg chg="mod">
          <ac:chgData name="Diogo Ferreira" userId="de75c813e0d36f3f" providerId="LiveId" clId="{865CF678-321B-46DD-B3A4-AE3D4B9D80C0}" dt="2018-11-29T14:11:38.767" v="2729" actId="20577"/>
          <ac:spMkLst>
            <pc:docMk/>
            <pc:sldMk cId="1930193079" sldId="258"/>
            <ac:spMk id="3" creationId="{740AEC8B-FD7B-4B87-BB7D-1E58C49B3A3E}"/>
          </ac:spMkLst>
        </pc:spChg>
      </pc:sldChg>
      <pc:sldChg chg="modSp delCm modCm">
        <pc:chgData name="Diogo Ferreira" userId="de75c813e0d36f3f" providerId="LiveId" clId="{865CF678-321B-46DD-B3A4-AE3D4B9D80C0}" dt="2018-12-10T18:01:26.421" v="4956" actId="20577"/>
        <pc:sldMkLst>
          <pc:docMk/>
          <pc:sldMk cId="3037764062" sldId="259"/>
        </pc:sldMkLst>
        <pc:spChg chg="mod">
          <ac:chgData name="Diogo Ferreira" userId="de75c813e0d36f3f" providerId="LiveId" clId="{865CF678-321B-46DD-B3A4-AE3D4B9D80C0}" dt="2018-12-10T18:01:26.421" v="4956" actId="20577"/>
          <ac:spMkLst>
            <pc:docMk/>
            <pc:sldMk cId="3037764062" sldId="259"/>
            <ac:spMk id="3" creationId="{247D2531-217E-45BD-9EC9-94E313B3795D}"/>
          </ac:spMkLst>
        </pc:spChg>
      </pc:sldChg>
      <pc:sldChg chg="modSp">
        <pc:chgData name="Diogo Ferreira" userId="de75c813e0d36f3f" providerId="LiveId" clId="{865CF678-321B-46DD-B3A4-AE3D4B9D80C0}" dt="2018-12-03T21:54:49.627" v="4065" actId="20577"/>
        <pc:sldMkLst>
          <pc:docMk/>
          <pc:sldMk cId="3475200798" sldId="260"/>
        </pc:sldMkLst>
        <pc:spChg chg="mod">
          <ac:chgData name="Diogo Ferreira" userId="de75c813e0d36f3f" providerId="LiveId" clId="{865CF678-321B-46DD-B3A4-AE3D4B9D80C0}" dt="2018-12-03T21:54:49.627" v="4065" actId="20577"/>
          <ac:spMkLst>
            <pc:docMk/>
            <pc:sldMk cId="3475200798" sldId="260"/>
            <ac:spMk id="3" creationId="{657304E1-4009-4276-94FA-A86A9E02E884}"/>
          </ac:spMkLst>
        </pc:spChg>
      </pc:sldChg>
      <pc:sldChg chg="addSp delSp modSp setBg modNotesTx">
        <pc:chgData name="Diogo Ferreira" userId="de75c813e0d36f3f" providerId="LiveId" clId="{865CF678-321B-46DD-B3A4-AE3D4B9D80C0}" dt="2018-12-10T13:33:03.189" v="4919" actId="20577"/>
        <pc:sldMkLst>
          <pc:docMk/>
          <pc:sldMk cId="1767591185" sldId="261"/>
        </pc:sldMkLst>
        <pc:spChg chg="mod">
          <ac:chgData name="Diogo Ferreira" userId="de75c813e0d36f3f" providerId="LiveId" clId="{865CF678-321B-46DD-B3A4-AE3D4B9D80C0}" dt="2018-12-10T13:33:03.189" v="4919" actId="20577"/>
          <ac:spMkLst>
            <pc:docMk/>
            <pc:sldMk cId="1767591185" sldId="261"/>
            <ac:spMk id="2" creationId="{6FF6B5BA-7F11-429B-829B-330BCE727C45}"/>
          </ac:spMkLst>
        </pc:spChg>
        <pc:spChg chg="del mod">
          <ac:chgData name="Diogo Ferreira" userId="de75c813e0d36f3f" providerId="LiveId" clId="{865CF678-321B-46DD-B3A4-AE3D4B9D80C0}" dt="2018-11-29T09:34:56.668" v="2" actId="478"/>
          <ac:spMkLst>
            <pc:docMk/>
            <pc:sldMk cId="1767591185" sldId="261"/>
            <ac:spMk id="3" creationId="{657304E1-4009-4276-94FA-A86A9E02E884}"/>
          </ac:spMkLst>
        </pc:spChg>
        <pc:spChg chg="add del mod">
          <ac:chgData name="Diogo Ferreira" userId="de75c813e0d36f3f" providerId="LiveId" clId="{865CF678-321B-46DD-B3A4-AE3D4B9D80C0}" dt="2018-11-29T09:37:29.498" v="27" actId="478"/>
          <ac:spMkLst>
            <pc:docMk/>
            <pc:sldMk cId="1767591185" sldId="261"/>
            <ac:spMk id="5" creationId="{99503EEF-F97F-49AB-A88A-E5DEA1CDB58D}"/>
          </ac:spMkLst>
        </pc:spChg>
        <pc:spChg chg="add del mod">
          <ac:chgData name="Diogo Ferreira" userId="de75c813e0d36f3f" providerId="LiveId" clId="{865CF678-321B-46DD-B3A4-AE3D4B9D80C0}" dt="2018-12-07T15:07:02.812" v="4316" actId="478"/>
          <ac:spMkLst>
            <pc:docMk/>
            <pc:sldMk cId="1767591185" sldId="261"/>
            <ac:spMk id="6" creationId="{4491E415-F119-4A73-AE05-D2DBF33EBE44}"/>
          </ac:spMkLst>
        </pc:spChg>
        <pc:spChg chg="add del mod">
          <ac:chgData name="Diogo Ferreira" userId="de75c813e0d36f3f" providerId="LiveId" clId="{865CF678-321B-46DD-B3A4-AE3D4B9D80C0}" dt="2018-12-10T13:19:32.820" v="4479" actId="1037"/>
          <ac:spMkLst>
            <pc:docMk/>
            <pc:sldMk cId="1767591185" sldId="261"/>
            <ac:spMk id="6" creationId="{4DA78957-2EF6-41C8-AAA0-A990ABB17B90}"/>
          </ac:spMkLst>
        </pc:spChg>
        <pc:spChg chg="add del mod">
          <ac:chgData name="Diogo Ferreira" userId="de75c813e0d36f3f" providerId="LiveId" clId="{865CF678-321B-46DD-B3A4-AE3D4B9D80C0}" dt="2018-12-07T15:07:04.252" v="4318" actId="478"/>
          <ac:spMkLst>
            <pc:docMk/>
            <pc:sldMk cId="1767591185" sldId="261"/>
            <ac:spMk id="7" creationId="{12CD4359-E4A5-4EE0-884D-D42F277D1803}"/>
          </ac:spMkLst>
        </pc:spChg>
        <pc:spChg chg="add del mod">
          <ac:chgData name="Diogo Ferreira" userId="de75c813e0d36f3f" providerId="LiveId" clId="{865CF678-321B-46DD-B3A4-AE3D4B9D80C0}" dt="2018-12-10T13:19:32.820" v="4479" actId="1037"/>
          <ac:spMkLst>
            <pc:docMk/>
            <pc:sldMk cId="1767591185" sldId="261"/>
            <ac:spMk id="8" creationId="{5A4E6348-A032-4CF0-ACC6-ECFBBF4304FC}"/>
          </ac:spMkLst>
        </pc:spChg>
        <pc:spChg chg="add del mod">
          <ac:chgData name="Diogo Ferreira" userId="de75c813e0d36f3f" providerId="LiveId" clId="{865CF678-321B-46DD-B3A4-AE3D4B9D80C0}" dt="2018-12-07T15:07:06.516" v="4321" actId="478"/>
          <ac:spMkLst>
            <pc:docMk/>
            <pc:sldMk cId="1767591185" sldId="261"/>
            <ac:spMk id="8" creationId="{AB56ECDA-59F9-4CA7-803B-55C70BB44229}"/>
          </ac:spMkLst>
        </pc:spChg>
        <pc:spChg chg="add del mod">
          <ac:chgData name="Diogo Ferreira" userId="de75c813e0d36f3f" providerId="LiveId" clId="{865CF678-321B-46DD-B3A4-AE3D4B9D80C0}" dt="2018-11-29T09:37:56.932" v="34" actId="478"/>
          <ac:spMkLst>
            <pc:docMk/>
            <pc:sldMk cId="1767591185" sldId="261"/>
            <ac:spMk id="9" creationId="{9E9F4961-DB80-4016-995F-C00311A9288A}"/>
          </ac:spMkLst>
        </pc:spChg>
        <pc:spChg chg="add del mod">
          <ac:chgData name="Diogo Ferreira" userId="de75c813e0d36f3f" providerId="LiveId" clId="{865CF678-321B-46DD-B3A4-AE3D4B9D80C0}" dt="2018-11-29T09:52:05.555" v="396" actId="478"/>
          <ac:spMkLst>
            <pc:docMk/>
            <pc:sldMk cId="1767591185" sldId="261"/>
            <ac:spMk id="10" creationId="{2AA3ED80-2060-4A4E-81F1-69D58EA22FE6}"/>
          </ac:spMkLst>
        </pc:spChg>
        <pc:spChg chg="add del mod">
          <ac:chgData name="Diogo Ferreira" userId="de75c813e0d36f3f" providerId="LiveId" clId="{865CF678-321B-46DD-B3A4-AE3D4B9D80C0}" dt="2018-11-29T09:38:26.900" v="42" actId="478"/>
          <ac:spMkLst>
            <pc:docMk/>
            <pc:sldMk cId="1767591185" sldId="261"/>
            <ac:spMk id="11" creationId="{6F7F3396-1B17-49FF-90D0-380753B57817}"/>
          </ac:spMkLst>
        </pc:spChg>
        <pc:spChg chg="add del mod">
          <ac:chgData name="Diogo Ferreira" userId="de75c813e0d36f3f" providerId="LiveId" clId="{865CF678-321B-46DD-B3A4-AE3D4B9D80C0}" dt="2018-12-10T13:21:25.071" v="4499" actId="478"/>
          <ac:spMkLst>
            <pc:docMk/>
            <pc:sldMk cId="1767591185" sldId="261"/>
            <ac:spMk id="12" creationId="{46337F74-D342-437A-8756-E1DA37F12FA4}"/>
          </ac:spMkLst>
        </pc:spChg>
        <pc:spChg chg="add del mod">
          <ac:chgData name="Diogo Ferreira" userId="de75c813e0d36f3f" providerId="LiveId" clId="{865CF678-321B-46DD-B3A4-AE3D4B9D80C0}" dt="2018-12-07T15:07:34.312" v="4335" actId="478"/>
          <ac:spMkLst>
            <pc:docMk/>
            <pc:sldMk cId="1767591185" sldId="261"/>
            <ac:spMk id="13" creationId="{1EC8976C-7453-4504-8B40-5BA665A40F20}"/>
          </ac:spMkLst>
        </pc:spChg>
        <pc:spChg chg="add del mod">
          <ac:chgData name="Diogo Ferreira" userId="de75c813e0d36f3f" providerId="LiveId" clId="{865CF678-321B-46DD-B3A4-AE3D4B9D80C0}" dt="2018-12-10T13:22:15.133" v="4528" actId="478"/>
          <ac:spMkLst>
            <pc:docMk/>
            <pc:sldMk cId="1767591185" sldId="261"/>
            <ac:spMk id="14" creationId="{C58ABAD4-44F0-4833-913D-967C82E03425}"/>
          </ac:spMkLst>
        </pc:spChg>
        <pc:spChg chg="add del mod">
          <ac:chgData name="Diogo Ferreira" userId="de75c813e0d36f3f" providerId="LiveId" clId="{865CF678-321B-46DD-B3A4-AE3D4B9D80C0}" dt="2018-12-07T15:07:33.404" v="4334" actId="478"/>
          <ac:spMkLst>
            <pc:docMk/>
            <pc:sldMk cId="1767591185" sldId="261"/>
            <ac:spMk id="15" creationId="{00D3A214-5131-44C2-9D80-ABB31C5DCB7A}"/>
          </ac:spMkLst>
        </pc:spChg>
        <pc:spChg chg="add del mod">
          <ac:chgData name="Diogo Ferreira" userId="de75c813e0d36f3f" providerId="LiveId" clId="{865CF678-321B-46DD-B3A4-AE3D4B9D80C0}" dt="2018-12-07T15:07:31.579" v="4333" actId="478"/>
          <ac:spMkLst>
            <pc:docMk/>
            <pc:sldMk cId="1767591185" sldId="261"/>
            <ac:spMk id="16" creationId="{28DE235B-9B21-4DED-9E2C-5EFF6E1DD16E}"/>
          </ac:spMkLst>
        </pc:spChg>
        <pc:spChg chg="add del mod">
          <ac:chgData name="Diogo Ferreira" userId="de75c813e0d36f3f" providerId="LiveId" clId="{865CF678-321B-46DD-B3A4-AE3D4B9D80C0}" dt="2018-12-10T13:21:35.923" v="4505" actId="478"/>
          <ac:spMkLst>
            <pc:docMk/>
            <pc:sldMk cId="1767591185" sldId="261"/>
            <ac:spMk id="17" creationId="{7C91DD75-B6C4-4A32-8EAC-07DD912CB765}"/>
          </ac:spMkLst>
        </pc:spChg>
        <pc:spChg chg="add del mod">
          <ac:chgData name="Diogo Ferreira" userId="de75c813e0d36f3f" providerId="LiveId" clId="{865CF678-321B-46DD-B3A4-AE3D4B9D80C0}" dt="2018-12-10T13:20:25.150" v="4489" actId="1037"/>
          <ac:spMkLst>
            <pc:docMk/>
            <pc:sldMk cId="1767591185" sldId="261"/>
            <ac:spMk id="20" creationId="{9968D4D9-6992-4C6C-83A8-8619BBCE6979}"/>
          </ac:spMkLst>
        </pc:spChg>
        <pc:spChg chg="add del mod">
          <ac:chgData name="Diogo Ferreira" userId="de75c813e0d36f3f" providerId="LiveId" clId="{865CF678-321B-46DD-B3A4-AE3D4B9D80C0}" dt="2018-12-10T13:20:25.150" v="4489" actId="1037"/>
          <ac:spMkLst>
            <pc:docMk/>
            <pc:sldMk cId="1767591185" sldId="261"/>
            <ac:spMk id="22" creationId="{83BBD10E-976B-495A-9A42-2261FFD2D91A}"/>
          </ac:spMkLst>
        </pc:spChg>
        <pc:spChg chg="add del mod">
          <ac:chgData name="Diogo Ferreira" userId="de75c813e0d36f3f" providerId="LiveId" clId="{865CF678-321B-46DD-B3A4-AE3D4B9D80C0}" dt="2018-12-02T13:11:47.721" v="3177" actId="478"/>
          <ac:spMkLst>
            <pc:docMk/>
            <pc:sldMk cId="1767591185" sldId="261"/>
            <ac:spMk id="42" creationId="{86888A88-4968-4965-BF29-3F40BD9ACB6B}"/>
          </ac:spMkLst>
        </pc:spChg>
        <pc:spChg chg="add del mod">
          <ac:chgData name="Diogo Ferreira" userId="de75c813e0d36f3f" providerId="LiveId" clId="{865CF678-321B-46DD-B3A4-AE3D4B9D80C0}" dt="2018-12-07T15:06:57.958" v="4309" actId="478"/>
          <ac:spMkLst>
            <pc:docMk/>
            <pc:sldMk cId="1767591185" sldId="261"/>
            <ac:spMk id="55" creationId="{6D482869-6F92-4137-9C45-8F86419CC583}"/>
          </ac:spMkLst>
        </pc:spChg>
        <pc:spChg chg="add mod">
          <ac:chgData name="Diogo Ferreira" userId="de75c813e0d36f3f" providerId="LiveId" clId="{865CF678-321B-46DD-B3A4-AE3D4B9D80C0}" dt="2018-12-10T13:27:44.300" v="4898" actId="14100"/>
          <ac:spMkLst>
            <pc:docMk/>
            <pc:sldMk cId="1767591185" sldId="261"/>
            <ac:spMk id="58" creationId="{16B0928B-07C5-45A2-9A22-C68F138CED8D}"/>
          </ac:spMkLst>
        </pc:spChg>
        <pc:spChg chg="add del mod">
          <ac:chgData name="Diogo Ferreira" userId="de75c813e0d36f3f" providerId="LiveId" clId="{865CF678-321B-46DD-B3A4-AE3D4B9D80C0}" dt="2018-12-07T15:07:02.114" v="4315" actId="478"/>
          <ac:spMkLst>
            <pc:docMk/>
            <pc:sldMk cId="1767591185" sldId="261"/>
            <ac:spMk id="60" creationId="{C9AE2F55-D312-4726-902C-14F3880549C5}"/>
          </ac:spMkLst>
        </pc:spChg>
        <pc:spChg chg="add del mod">
          <ac:chgData name="Diogo Ferreira" userId="de75c813e0d36f3f" providerId="LiveId" clId="{865CF678-321B-46DD-B3A4-AE3D4B9D80C0}" dt="2018-12-07T15:06:58.760" v="4310" actId="478"/>
          <ac:spMkLst>
            <pc:docMk/>
            <pc:sldMk cId="1767591185" sldId="261"/>
            <ac:spMk id="61" creationId="{D252E64C-B229-4B6A-A0D8-3E9092B7199F}"/>
          </ac:spMkLst>
        </pc:spChg>
        <pc:spChg chg="add del mod">
          <ac:chgData name="Diogo Ferreira" userId="de75c813e0d36f3f" providerId="LiveId" clId="{865CF678-321B-46DD-B3A4-AE3D4B9D80C0}" dt="2018-12-07T15:06:59.322" v="4311" actId="478"/>
          <ac:spMkLst>
            <pc:docMk/>
            <pc:sldMk cId="1767591185" sldId="261"/>
            <ac:spMk id="62" creationId="{0947A073-4A02-41A4-B4B4-E4312E789A06}"/>
          </ac:spMkLst>
        </pc:spChg>
        <pc:spChg chg="add del mod">
          <ac:chgData name="Diogo Ferreira" userId="de75c813e0d36f3f" providerId="LiveId" clId="{865CF678-321B-46DD-B3A4-AE3D4B9D80C0}" dt="2018-11-29T11:20:19.574" v="615" actId="1038"/>
          <ac:spMkLst>
            <pc:docMk/>
            <pc:sldMk cId="1767591185" sldId="261"/>
            <ac:spMk id="97" creationId="{B82FF376-541C-4EEB-A544-D4D56B8AF032}"/>
          </ac:spMkLst>
        </pc:spChg>
        <pc:spChg chg="add del mod">
          <ac:chgData name="Diogo Ferreira" userId="de75c813e0d36f3f" providerId="LiveId" clId="{865CF678-321B-46DD-B3A4-AE3D4B9D80C0}" dt="2018-11-29T11:20:19.574" v="615" actId="1038"/>
          <ac:spMkLst>
            <pc:docMk/>
            <pc:sldMk cId="1767591185" sldId="261"/>
            <ac:spMk id="98" creationId="{EB098DF6-6A03-4D8A-94B1-22C185C17D5F}"/>
          </ac:spMkLst>
        </pc:spChg>
        <pc:picChg chg="add mod">
          <ac:chgData name="Diogo Ferreira" userId="de75c813e0d36f3f" providerId="LiveId" clId="{865CF678-321B-46DD-B3A4-AE3D4B9D80C0}" dt="2018-12-10T13:22:52.491" v="4550" actId="1076"/>
          <ac:picMkLst>
            <pc:docMk/>
            <pc:sldMk cId="1767591185" sldId="261"/>
            <ac:picMk id="5" creationId="{1749F9E6-6DA7-4BD5-AE2A-DEEE8539C1A3}"/>
          </ac:picMkLst>
        </pc:picChg>
        <pc:picChg chg="del">
          <ac:chgData name="Diogo Ferreira" userId="de75c813e0d36f3f" providerId="LiveId" clId="{865CF678-321B-46DD-B3A4-AE3D4B9D80C0}" dt="2018-12-10T13:17:26.609" v="4474" actId="478"/>
          <ac:picMkLst>
            <pc:docMk/>
            <pc:sldMk cId="1767591185" sldId="261"/>
            <ac:picMk id="7" creationId="{C74AF712-7CD1-4640-83D6-E54A95E29931}"/>
          </ac:picMkLst>
        </pc:picChg>
        <pc:picChg chg="add del mod">
          <ac:chgData name="Diogo Ferreira" userId="de75c813e0d36f3f" providerId="LiveId" clId="{865CF678-321B-46DD-B3A4-AE3D4B9D80C0}" dt="2018-12-10T13:19:46.873" v="4481" actId="478"/>
          <ac:picMkLst>
            <pc:docMk/>
            <pc:sldMk cId="1767591185" sldId="261"/>
            <ac:picMk id="10" creationId="{278F8D36-72C9-4E49-8770-815AEF05B80D}"/>
          </ac:picMkLst>
        </pc:picChg>
        <pc:picChg chg="add del mod">
          <ac:chgData name="Diogo Ferreira" userId="de75c813e0d36f3f" providerId="LiveId" clId="{865CF678-321B-46DD-B3A4-AE3D4B9D80C0}" dt="2018-12-10T13:20:00.035" v="4483" actId="478"/>
          <ac:picMkLst>
            <pc:docMk/>
            <pc:sldMk cId="1767591185" sldId="261"/>
            <ac:picMk id="13" creationId="{C55FAC71-419A-4182-A07A-F14DC8109935}"/>
          </ac:picMkLst>
        </pc:picChg>
        <pc:picChg chg="add del mod">
          <ac:chgData name="Diogo Ferreira" userId="de75c813e0d36f3f" providerId="LiveId" clId="{865CF678-321B-46DD-B3A4-AE3D4B9D80C0}" dt="2018-12-10T13:20:06.683" v="4485" actId="478"/>
          <ac:picMkLst>
            <pc:docMk/>
            <pc:sldMk cId="1767591185" sldId="261"/>
            <ac:picMk id="16" creationId="{E473DB0C-8E43-4A58-850B-5652B2303FD5}"/>
          </ac:picMkLst>
        </pc:picChg>
        <pc:picChg chg="add del mod">
          <ac:chgData name="Diogo Ferreira" userId="de75c813e0d36f3f" providerId="LiveId" clId="{865CF678-321B-46DD-B3A4-AE3D4B9D80C0}" dt="2018-12-10T13:20:14.035" v="4487" actId="478"/>
          <ac:picMkLst>
            <pc:docMk/>
            <pc:sldMk cId="1767591185" sldId="261"/>
            <ac:picMk id="19" creationId="{894764B0-FCB9-444A-A4CB-6A1B147A6C44}"/>
          </ac:picMkLst>
        </pc:picChg>
        <pc:picChg chg="mod">
          <ac:chgData name="Diogo Ferreira" userId="de75c813e0d36f3f" providerId="LiveId" clId="{865CF678-321B-46DD-B3A4-AE3D4B9D80C0}" dt="2018-12-10T13:28:06.011" v="4904" actId="1076"/>
          <ac:picMkLst>
            <pc:docMk/>
            <pc:sldMk cId="1767591185" sldId="261"/>
            <ac:picMk id="21" creationId="{3D9E6F21-61E2-455C-865D-08F63F39A635}"/>
          </ac:picMkLst>
        </pc:picChg>
        <pc:picChg chg="add del mod">
          <ac:chgData name="Diogo Ferreira" userId="de75c813e0d36f3f" providerId="LiveId" clId="{865CF678-321B-46DD-B3A4-AE3D4B9D80C0}" dt="2018-12-10T13:20:33.789" v="4491" actId="478"/>
          <ac:picMkLst>
            <pc:docMk/>
            <pc:sldMk cId="1767591185" sldId="261"/>
            <ac:picMk id="24" creationId="{CA3F3175-F738-413E-ADD3-3DD28BB58C1D}"/>
          </ac:picMkLst>
        </pc:picChg>
        <pc:picChg chg="add del mod">
          <ac:chgData name="Diogo Ferreira" userId="de75c813e0d36f3f" providerId="LiveId" clId="{865CF678-321B-46DD-B3A4-AE3D4B9D80C0}" dt="2018-12-10T13:20:38.069" v="4493" actId="478"/>
          <ac:picMkLst>
            <pc:docMk/>
            <pc:sldMk cId="1767591185" sldId="261"/>
            <ac:picMk id="26" creationId="{854DBC5D-EEB0-41A7-9E33-1582DCAD559F}"/>
          </ac:picMkLst>
        </pc:picChg>
        <pc:picChg chg="add del mod">
          <ac:chgData name="Diogo Ferreira" userId="de75c813e0d36f3f" providerId="LiveId" clId="{865CF678-321B-46DD-B3A4-AE3D4B9D80C0}" dt="2018-12-10T13:21:06.686" v="4495" actId="478"/>
          <ac:picMkLst>
            <pc:docMk/>
            <pc:sldMk cId="1767591185" sldId="261"/>
            <ac:picMk id="28" creationId="{882A1C14-094F-494B-99E7-E66541E736FC}"/>
          </ac:picMkLst>
        </pc:picChg>
        <pc:picChg chg="add mod">
          <ac:chgData name="Diogo Ferreira" userId="de75c813e0d36f3f" providerId="LiveId" clId="{865CF678-321B-46DD-B3A4-AE3D4B9D80C0}" dt="2018-12-10T13:22:47.184" v="4549" actId="1038"/>
          <ac:picMkLst>
            <pc:docMk/>
            <pc:sldMk cId="1767591185" sldId="261"/>
            <ac:picMk id="30" creationId="{2D40A6E9-FD7F-4BAD-A11F-A69416E99201}"/>
          </ac:picMkLst>
        </pc:picChg>
        <pc:picChg chg="add mod modCrop">
          <ac:chgData name="Diogo Ferreira" userId="de75c813e0d36f3f" providerId="LiveId" clId="{865CF678-321B-46DD-B3A4-AE3D4B9D80C0}" dt="2018-12-07T15:20:06.734" v="4391" actId="1076"/>
          <ac:picMkLst>
            <pc:docMk/>
            <pc:sldMk cId="1767591185" sldId="261"/>
            <ac:picMk id="56" creationId="{406EF4C8-2F37-45F8-A0B9-AC4C6244652A}"/>
          </ac:picMkLst>
        </pc:picChg>
        <pc:picChg chg="add del mod">
          <ac:chgData name="Diogo Ferreira" userId="de75c813e0d36f3f" providerId="LiveId" clId="{865CF678-321B-46DD-B3A4-AE3D4B9D80C0}" dt="2018-11-29T11:20:31.416" v="618" actId="478"/>
          <ac:picMkLst>
            <pc:docMk/>
            <pc:sldMk cId="1767591185" sldId="261"/>
            <ac:picMk id="100" creationId="{416261AC-5849-425A-B737-891DA973B4F1}"/>
          </ac:picMkLst>
        </pc:picChg>
        <pc:picChg chg="add del mod">
          <ac:chgData name="Diogo Ferreira" userId="de75c813e0d36f3f" providerId="LiveId" clId="{865CF678-321B-46DD-B3A4-AE3D4B9D80C0}" dt="2018-11-29T11:21:07.616" v="622" actId="478"/>
          <ac:picMkLst>
            <pc:docMk/>
            <pc:sldMk cId="1767591185" sldId="261"/>
            <ac:picMk id="102" creationId="{07B9E7F2-82F7-4964-AC5C-190EACD70E30}"/>
          </ac:picMkLst>
        </pc:picChg>
        <pc:picChg chg="add mod">
          <ac:chgData name="Diogo Ferreira" userId="de75c813e0d36f3f" providerId="LiveId" clId="{865CF678-321B-46DD-B3A4-AE3D4B9D80C0}" dt="2018-12-10T13:28:31.556" v="4916" actId="1037"/>
          <ac:picMkLst>
            <pc:docMk/>
            <pc:sldMk cId="1767591185" sldId="261"/>
            <ac:picMk id="104" creationId="{8C03FA8E-2A6C-4757-BD96-01F8C7EAB5E5}"/>
          </ac:picMkLst>
        </pc:picChg>
        <pc:picChg chg="add del mod">
          <ac:chgData name="Diogo Ferreira" userId="de75c813e0d36f3f" providerId="LiveId" clId="{865CF678-321B-46DD-B3A4-AE3D4B9D80C0}" dt="2018-11-29T11:22:20.725" v="632" actId="478"/>
          <ac:picMkLst>
            <pc:docMk/>
            <pc:sldMk cId="1767591185" sldId="261"/>
            <ac:picMk id="106" creationId="{C17D4C13-3D5D-41DE-855E-7D5B46992374}"/>
          </ac:picMkLst>
        </pc:picChg>
        <pc:picChg chg="add del mod">
          <ac:chgData name="Diogo Ferreira" userId="de75c813e0d36f3f" providerId="LiveId" clId="{865CF678-321B-46DD-B3A4-AE3D4B9D80C0}" dt="2018-11-29T11:22:40.818" v="634" actId="478"/>
          <ac:picMkLst>
            <pc:docMk/>
            <pc:sldMk cId="1767591185" sldId="261"/>
            <ac:picMk id="108" creationId="{DEFCC6EB-83F7-4225-A618-136D29FDB3AB}"/>
          </ac:picMkLst>
        </pc:picChg>
        <pc:picChg chg="add del mod">
          <ac:chgData name="Diogo Ferreira" userId="de75c813e0d36f3f" providerId="LiveId" clId="{865CF678-321B-46DD-B3A4-AE3D4B9D80C0}" dt="2018-11-29T11:23:14.614" v="636" actId="478"/>
          <ac:picMkLst>
            <pc:docMk/>
            <pc:sldMk cId="1767591185" sldId="261"/>
            <ac:picMk id="110" creationId="{ADF2073F-F856-4B29-BBDF-2A44B064602B}"/>
          </ac:picMkLst>
        </pc:picChg>
        <pc:picChg chg="add mod">
          <ac:chgData name="Diogo Ferreira" userId="de75c813e0d36f3f" providerId="LiveId" clId="{865CF678-321B-46DD-B3A4-AE3D4B9D80C0}" dt="2018-12-10T13:28:24.145" v="4914" actId="1037"/>
          <ac:picMkLst>
            <pc:docMk/>
            <pc:sldMk cId="1767591185" sldId="261"/>
            <ac:picMk id="112" creationId="{F8BFC3F9-3394-45A5-B3FE-B4386D9B7C3D}"/>
          </ac:picMkLst>
        </pc:picChg>
        <pc:picChg chg="add mod">
          <ac:chgData name="Diogo Ferreira" userId="de75c813e0d36f3f" providerId="LiveId" clId="{865CF678-321B-46DD-B3A4-AE3D4B9D80C0}" dt="2018-12-07T15:08:45.166" v="4357" actId="1076"/>
          <ac:picMkLst>
            <pc:docMk/>
            <pc:sldMk cId="1767591185" sldId="261"/>
            <ac:picMk id="114" creationId="{CE105FA1-8467-4ADB-8741-9C454CB23F9B}"/>
          </ac:picMkLst>
        </pc:picChg>
        <pc:picChg chg="add mod">
          <ac:chgData name="Diogo Ferreira" userId="de75c813e0d36f3f" providerId="LiveId" clId="{865CF678-321B-46DD-B3A4-AE3D4B9D80C0}" dt="2018-12-10T13:28:11.363" v="4906" actId="1076"/>
          <ac:picMkLst>
            <pc:docMk/>
            <pc:sldMk cId="1767591185" sldId="261"/>
            <ac:picMk id="116" creationId="{3F4C7565-1C14-4490-9483-F001EFAA9108}"/>
          </ac:picMkLst>
        </pc:picChg>
        <pc:picChg chg="add mod">
          <ac:chgData name="Diogo Ferreira" userId="de75c813e0d36f3f" providerId="LiveId" clId="{865CF678-321B-46DD-B3A4-AE3D4B9D80C0}" dt="2018-12-10T13:28:15.403" v="4907" actId="14100"/>
          <ac:picMkLst>
            <pc:docMk/>
            <pc:sldMk cId="1767591185" sldId="261"/>
            <ac:picMk id="118" creationId="{8854FF2F-F21D-4BD0-9EDC-31CC89A4BD10}"/>
          </ac:picMkLst>
        </pc:picChg>
        <pc:picChg chg="add mod">
          <ac:chgData name="Diogo Ferreira" userId="de75c813e0d36f3f" providerId="LiveId" clId="{865CF678-321B-46DD-B3A4-AE3D4B9D80C0}" dt="2018-12-10T13:22:33.747" v="4541" actId="1076"/>
          <ac:picMkLst>
            <pc:docMk/>
            <pc:sldMk cId="1767591185" sldId="261"/>
            <ac:picMk id="120" creationId="{81A06FB7-6D16-43DF-B3A5-82161B463961}"/>
          </ac:picMkLst>
        </pc:picChg>
        <pc:picChg chg="add mod">
          <ac:chgData name="Diogo Ferreira" userId="de75c813e0d36f3f" providerId="LiveId" clId="{865CF678-321B-46DD-B3A4-AE3D4B9D80C0}" dt="2018-12-10T13:28:17.619" v="4908" actId="14100"/>
          <ac:picMkLst>
            <pc:docMk/>
            <pc:sldMk cId="1767591185" sldId="261"/>
            <ac:picMk id="122" creationId="{B78C7F6C-8FE2-46EE-A334-F79000B4E527}"/>
          </ac:picMkLst>
        </pc:picChg>
        <pc:picChg chg="add del mod">
          <ac:chgData name="Diogo Ferreira" userId="de75c813e0d36f3f" providerId="LiveId" clId="{865CF678-321B-46DD-B3A4-AE3D4B9D80C0}" dt="2018-11-29T11:28:51.038" v="680" actId="478"/>
          <ac:picMkLst>
            <pc:docMk/>
            <pc:sldMk cId="1767591185" sldId="261"/>
            <ac:picMk id="124" creationId="{D15BAE2C-7C94-4281-A581-EDBE3DC43FE1}"/>
          </ac:picMkLst>
        </pc:picChg>
        <pc:picChg chg="add mod">
          <ac:chgData name="Diogo Ferreira" userId="de75c813e0d36f3f" providerId="LiveId" clId="{865CF678-321B-46DD-B3A4-AE3D4B9D80C0}" dt="2018-12-10T13:22:58.892" v="4562" actId="1037"/>
          <ac:picMkLst>
            <pc:docMk/>
            <pc:sldMk cId="1767591185" sldId="261"/>
            <ac:picMk id="126" creationId="{2175DFEA-F41E-4863-8FA9-C03C31440579}"/>
          </ac:picMkLst>
        </pc:picChg>
        <pc:cxnChg chg="add del mod">
          <ac:chgData name="Diogo Ferreira" userId="de75c813e0d36f3f" providerId="LiveId" clId="{865CF678-321B-46DD-B3A4-AE3D4B9D80C0}" dt="2018-12-07T15:07:03.502" v="4317" actId="478"/>
          <ac:cxnSpMkLst>
            <pc:docMk/>
            <pc:sldMk cId="1767591185" sldId="261"/>
            <ac:cxnSpMk id="19" creationId="{CF159C04-B663-4342-A9A2-4955791CD324}"/>
          </ac:cxnSpMkLst>
        </pc:cxnChg>
        <pc:cxnChg chg="add del mod">
          <ac:chgData name="Diogo Ferreira" userId="de75c813e0d36f3f" providerId="LiveId" clId="{865CF678-321B-46DD-B3A4-AE3D4B9D80C0}" dt="2018-12-07T15:07:04.728" v="4319" actId="478"/>
          <ac:cxnSpMkLst>
            <pc:docMk/>
            <pc:sldMk cId="1767591185" sldId="261"/>
            <ac:cxnSpMk id="21" creationId="{CC67229C-6C58-4E87-ADE9-6137CD41802C}"/>
          </ac:cxnSpMkLst>
        </pc:cxnChg>
        <pc:cxnChg chg="add del mod">
          <ac:chgData name="Diogo Ferreira" userId="de75c813e0d36f3f" providerId="LiveId" clId="{865CF678-321B-46DD-B3A4-AE3D4B9D80C0}" dt="2018-12-07T15:07:05.527" v="4320" actId="478"/>
          <ac:cxnSpMkLst>
            <pc:docMk/>
            <pc:sldMk cId="1767591185" sldId="261"/>
            <ac:cxnSpMk id="23" creationId="{4585EDCB-4CAB-4DA3-A8F0-9F4CE4A837F0}"/>
          </ac:cxnSpMkLst>
        </pc:cxnChg>
        <pc:cxnChg chg="add del mod">
          <ac:chgData name="Diogo Ferreira" userId="de75c813e0d36f3f" providerId="LiveId" clId="{865CF678-321B-46DD-B3A4-AE3D4B9D80C0}" dt="2018-12-07T15:07:23.991" v="4329" actId="478"/>
          <ac:cxnSpMkLst>
            <pc:docMk/>
            <pc:sldMk cId="1767591185" sldId="261"/>
            <ac:cxnSpMk id="28" creationId="{80F3F5BA-4BB8-4305-B722-F7E7FC4EED69}"/>
          </ac:cxnSpMkLst>
        </pc:cxnChg>
        <pc:cxnChg chg="add del mod">
          <ac:chgData name="Diogo Ferreira" userId="de75c813e0d36f3f" providerId="LiveId" clId="{865CF678-321B-46DD-B3A4-AE3D4B9D80C0}" dt="2018-12-07T15:07:07.926" v="4322" actId="478"/>
          <ac:cxnSpMkLst>
            <pc:docMk/>
            <pc:sldMk cId="1767591185" sldId="261"/>
            <ac:cxnSpMk id="30" creationId="{034603EB-4534-4E35-8C3D-E129EBDA29C8}"/>
          </ac:cxnSpMkLst>
        </pc:cxnChg>
        <pc:cxnChg chg="add del mod">
          <ac:chgData name="Diogo Ferreira" userId="de75c813e0d36f3f" providerId="LiveId" clId="{865CF678-321B-46DD-B3A4-AE3D4B9D80C0}" dt="2018-12-07T15:07:08.802" v="4323" actId="478"/>
          <ac:cxnSpMkLst>
            <pc:docMk/>
            <pc:sldMk cId="1767591185" sldId="261"/>
            <ac:cxnSpMk id="32" creationId="{D3277CFA-9BF1-4D15-9E6F-85D48C417794}"/>
          </ac:cxnSpMkLst>
        </pc:cxnChg>
        <pc:cxnChg chg="add del mod">
          <ac:chgData name="Diogo Ferreira" userId="de75c813e0d36f3f" providerId="LiveId" clId="{865CF678-321B-46DD-B3A4-AE3D4B9D80C0}" dt="2018-12-07T15:07:30.618" v="4332" actId="478"/>
          <ac:cxnSpMkLst>
            <pc:docMk/>
            <pc:sldMk cId="1767591185" sldId="261"/>
            <ac:cxnSpMk id="34" creationId="{759D57D7-026A-4168-8B47-3EA1607F864B}"/>
          </ac:cxnSpMkLst>
        </pc:cxnChg>
        <pc:cxnChg chg="add del mod">
          <ac:chgData name="Diogo Ferreira" userId="de75c813e0d36f3f" providerId="LiveId" clId="{865CF678-321B-46DD-B3A4-AE3D4B9D80C0}" dt="2018-12-07T15:07:09.876" v="4324" actId="478"/>
          <ac:cxnSpMkLst>
            <pc:docMk/>
            <pc:sldMk cId="1767591185" sldId="261"/>
            <ac:cxnSpMk id="36" creationId="{FFC63231-EA45-41B3-B8A3-357E65C1EFB4}"/>
          </ac:cxnSpMkLst>
        </pc:cxnChg>
        <pc:cxnChg chg="add mod">
          <ac:chgData name="Diogo Ferreira" userId="de75c813e0d36f3f" providerId="LiveId" clId="{865CF678-321B-46DD-B3A4-AE3D4B9D80C0}" dt="2018-12-10T13:27:44.300" v="4898" actId="14100"/>
          <ac:cxnSpMkLst>
            <pc:docMk/>
            <pc:sldMk cId="1767591185" sldId="261"/>
            <ac:cxnSpMk id="38" creationId="{917CCCC4-AE0F-4B6F-B753-AA6AF53B7A9D}"/>
          </ac:cxnSpMkLst>
        </pc:cxnChg>
        <pc:cxnChg chg="add mod">
          <ac:chgData name="Diogo Ferreira" userId="de75c813e0d36f3f" providerId="LiveId" clId="{865CF678-321B-46DD-B3A4-AE3D4B9D80C0}" dt="2018-12-10T13:27:44.300" v="4898" actId="14100"/>
          <ac:cxnSpMkLst>
            <pc:docMk/>
            <pc:sldMk cId="1767591185" sldId="261"/>
            <ac:cxnSpMk id="43" creationId="{4239FC77-D9A3-4BB8-9185-A53C7985509E}"/>
          </ac:cxnSpMkLst>
        </pc:cxnChg>
        <pc:cxnChg chg="add mod">
          <ac:chgData name="Diogo Ferreira" userId="de75c813e0d36f3f" providerId="LiveId" clId="{865CF678-321B-46DD-B3A4-AE3D4B9D80C0}" dt="2018-12-10T13:27:44.300" v="4898" actId="14100"/>
          <ac:cxnSpMkLst>
            <pc:docMk/>
            <pc:sldMk cId="1767591185" sldId="261"/>
            <ac:cxnSpMk id="47" creationId="{E64ED754-F932-453B-BA8F-F2FA24543F05}"/>
          </ac:cxnSpMkLst>
        </pc:cxnChg>
        <pc:cxnChg chg="add mod">
          <ac:chgData name="Diogo Ferreira" userId="de75c813e0d36f3f" providerId="LiveId" clId="{865CF678-321B-46DD-B3A4-AE3D4B9D80C0}" dt="2018-12-10T13:27:44.300" v="4898" actId="14100"/>
          <ac:cxnSpMkLst>
            <pc:docMk/>
            <pc:sldMk cId="1767591185" sldId="261"/>
            <ac:cxnSpMk id="53" creationId="{22DE6064-D9FC-4353-BB57-5814E4A5541D}"/>
          </ac:cxnSpMkLst>
        </pc:cxnChg>
        <pc:cxnChg chg="add del mod">
          <ac:chgData name="Diogo Ferreira" userId="de75c813e0d36f3f" providerId="LiveId" clId="{865CF678-321B-46DD-B3A4-AE3D4B9D80C0}" dt="2018-12-07T15:07:00.799" v="4313" actId="478"/>
          <ac:cxnSpMkLst>
            <pc:docMk/>
            <pc:sldMk cId="1767591185" sldId="261"/>
            <ac:cxnSpMk id="68" creationId="{6EDEAB0B-3DAA-4170-B91A-A73F2B9030C1}"/>
          </ac:cxnSpMkLst>
        </pc:cxnChg>
        <pc:cxnChg chg="add del mod">
          <ac:chgData name="Diogo Ferreira" userId="de75c813e0d36f3f" providerId="LiveId" clId="{865CF678-321B-46DD-B3A4-AE3D4B9D80C0}" dt="2018-11-29T09:58:49.837" v="529" actId="478"/>
          <ac:cxnSpMkLst>
            <pc:docMk/>
            <pc:sldMk cId="1767591185" sldId="261"/>
            <ac:cxnSpMk id="73" creationId="{5CD27FF8-CA0F-45A5-B393-E97E73AC18D6}"/>
          </ac:cxnSpMkLst>
        </pc:cxnChg>
        <pc:cxnChg chg="add del mod">
          <ac:chgData name="Diogo Ferreira" userId="de75c813e0d36f3f" providerId="LiveId" clId="{865CF678-321B-46DD-B3A4-AE3D4B9D80C0}" dt="2018-12-07T15:07:01.491" v="4314" actId="478"/>
          <ac:cxnSpMkLst>
            <pc:docMk/>
            <pc:sldMk cId="1767591185" sldId="261"/>
            <ac:cxnSpMk id="75" creationId="{892FD55E-1C38-4A54-A73A-611D7E666321}"/>
          </ac:cxnSpMkLst>
        </pc:cxnChg>
        <pc:cxnChg chg="add del mod">
          <ac:chgData name="Diogo Ferreira" userId="de75c813e0d36f3f" providerId="LiveId" clId="{865CF678-321B-46DD-B3A4-AE3D4B9D80C0}" dt="2018-12-07T15:06:59.986" v="4312" actId="478"/>
          <ac:cxnSpMkLst>
            <pc:docMk/>
            <pc:sldMk cId="1767591185" sldId="261"/>
            <ac:cxnSpMk id="77" creationId="{A31CA835-14B2-4169-B330-884A9325863A}"/>
          </ac:cxnSpMkLst>
        </pc:cxnChg>
        <pc:cxnChg chg="add del mod">
          <ac:chgData name="Diogo Ferreira" userId="de75c813e0d36f3f" providerId="LiveId" clId="{865CF678-321B-46DD-B3A4-AE3D4B9D80C0}" dt="2018-12-02T12:48:12.673" v="3155" actId="478"/>
          <ac:cxnSpMkLst>
            <pc:docMk/>
            <pc:sldMk cId="1767591185" sldId="261"/>
            <ac:cxnSpMk id="88" creationId="{3DBB2EC6-2ABF-4CA3-B976-2C4A5F00B224}"/>
          </ac:cxnSpMkLst>
        </pc:cxnChg>
        <pc:cxnChg chg="add del mod">
          <ac:chgData name="Diogo Ferreira" userId="de75c813e0d36f3f" providerId="LiveId" clId="{865CF678-321B-46DD-B3A4-AE3D4B9D80C0}" dt="2018-12-02T12:48:09.691" v="3154" actId="478"/>
          <ac:cxnSpMkLst>
            <pc:docMk/>
            <pc:sldMk cId="1767591185" sldId="261"/>
            <ac:cxnSpMk id="90" creationId="{99580CAB-6A71-4DB4-8E0A-BC977770E34D}"/>
          </ac:cxnSpMkLst>
        </pc:cxnChg>
      </pc:sldChg>
      <pc:sldChg chg="ord">
        <pc:chgData name="Diogo Ferreira" userId="de75c813e0d36f3f" providerId="LiveId" clId="{865CF678-321B-46DD-B3A4-AE3D4B9D80C0}" dt="2018-12-04T10:36:29.739" v="4099" actId="14100"/>
        <pc:sldMkLst>
          <pc:docMk/>
          <pc:sldMk cId="929451188" sldId="262"/>
        </pc:sldMkLst>
      </pc:sldChg>
      <pc:sldChg chg="modSp">
        <pc:chgData name="Diogo Ferreira" userId="de75c813e0d36f3f" providerId="LiveId" clId="{865CF678-321B-46DD-B3A4-AE3D4B9D80C0}" dt="2018-12-02T12:34:41.326" v="3115" actId="20577"/>
        <pc:sldMkLst>
          <pc:docMk/>
          <pc:sldMk cId="720193408" sldId="267"/>
        </pc:sldMkLst>
        <pc:spChg chg="mod">
          <ac:chgData name="Diogo Ferreira" userId="de75c813e0d36f3f" providerId="LiveId" clId="{865CF678-321B-46DD-B3A4-AE3D4B9D80C0}" dt="2018-12-02T12:34:41.326" v="3115" actId="20577"/>
          <ac:spMkLst>
            <pc:docMk/>
            <pc:sldMk cId="720193408" sldId="267"/>
            <ac:spMk id="3" creationId="{740AEC8B-FD7B-4B87-BB7D-1E58C49B3A3E}"/>
          </ac:spMkLst>
        </pc:spChg>
      </pc:sldChg>
      <pc:sldChg chg="addSp delSp modSp ord setBg modNotesTx">
        <pc:chgData name="Diogo Ferreira" userId="de75c813e0d36f3f" providerId="LiveId" clId="{865CF678-321B-46DD-B3A4-AE3D4B9D80C0}" dt="2018-12-07T15:20:27.122" v="4459" actId="20577"/>
        <pc:sldMkLst>
          <pc:docMk/>
          <pc:sldMk cId="968735941" sldId="268"/>
        </pc:sldMkLst>
        <pc:spChg chg="del">
          <ac:chgData name="Diogo Ferreira" userId="de75c813e0d36f3f" providerId="LiveId" clId="{865CF678-321B-46DD-B3A4-AE3D4B9D80C0}" dt="2018-11-29T13:23:31.969" v="1676" actId="478"/>
          <ac:spMkLst>
            <pc:docMk/>
            <pc:sldMk cId="968735941" sldId="268"/>
            <ac:spMk id="2" creationId="{738160EC-C093-411E-92B8-6BE9BE0902B6}"/>
          </ac:spMkLst>
        </pc:spChg>
        <pc:spChg chg="del">
          <ac:chgData name="Diogo Ferreira" userId="de75c813e0d36f3f" providerId="LiveId" clId="{865CF678-321B-46DD-B3A4-AE3D4B9D80C0}" dt="2018-11-29T13:22:11.375" v="1650" actId="931"/>
          <ac:spMkLst>
            <pc:docMk/>
            <pc:sldMk cId="968735941" sldId="268"/>
            <ac:spMk id="3" creationId="{EB96CF88-9EEC-47A2-9F3C-2F6DDF543658}"/>
          </ac:spMkLst>
        </pc:spChg>
        <pc:spChg chg="add del mod">
          <ac:chgData name="Diogo Ferreira" userId="de75c813e0d36f3f" providerId="LiveId" clId="{865CF678-321B-46DD-B3A4-AE3D4B9D80C0}" dt="2018-11-29T13:22:49.971" v="1667" actId="478"/>
          <ac:spMkLst>
            <pc:docMk/>
            <pc:sldMk cId="968735941" sldId="268"/>
            <ac:spMk id="10" creationId="{8BA132E0-EAA7-4A44-9963-D34005A5AF7E}"/>
          </ac:spMkLst>
        </pc:spChg>
        <pc:spChg chg="add del mod">
          <ac:chgData name="Diogo Ferreira" userId="de75c813e0d36f3f" providerId="LiveId" clId="{865CF678-321B-46DD-B3A4-AE3D4B9D80C0}" dt="2018-11-29T13:23:04.155" v="1670" actId="14100"/>
          <ac:spMkLst>
            <pc:docMk/>
            <pc:sldMk cId="968735941" sldId="268"/>
            <ac:spMk id="11" creationId="{14CAEE08-CD6C-4E04-95BA-A13E43EB35B3}"/>
          </ac:spMkLst>
        </pc:spChg>
        <pc:spChg chg="add del mod">
          <ac:chgData name="Diogo Ferreira" userId="de75c813e0d36f3f" providerId="LiveId" clId="{865CF678-321B-46DD-B3A4-AE3D4B9D80C0}" dt="2018-11-29T13:23:04.155" v="1670" actId="14100"/>
          <ac:spMkLst>
            <pc:docMk/>
            <pc:sldMk cId="968735941" sldId="268"/>
            <ac:spMk id="12" creationId="{4B0484DD-F8D1-48EC-9380-A9F6DB1B86DB}"/>
          </ac:spMkLst>
        </pc:spChg>
        <pc:picChg chg="add mod">
          <ac:chgData name="Diogo Ferreira" userId="de75c813e0d36f3f" providerId="LiveId" clId="{865CF678-321B-46DD-B3A4-AE3D4B9D80C0}" dt="2018-12-07T15:12:36.964" v="4374" actId="27614"/>
          <ac:picMkLst>
            <pc:docMk/>
            <pc:sldMk cId="968735941" sldId="268"/>
            <ac:picMk id="3" creationId="{B313ECA0-1E23-423B-A238-54E7214AC24A}"/>
          </ac:picMkLst>
        </pc:picChg>
        <pc:picChg chg="add del mod">
          <ac:chgData name="Diogo Ferreira" userId="de75c813e0d36f3f" providerId="LiveId" clId="{865CF678-321B-46DD-B3A4-AE3D4B9D80C0}" dt="2018-11-29T13:22:46.904" v="1666" actId="478"/>
          <ac:picMkLst>
            <pc:docMk/>
            <pc:sldMk cId="968735941" sldId="268"/>
            <ac:picMk id="6" creationId="{77008E5E-5FF4-4F75-A93E-93AA98DF4FD7}"/>
          </ac:picMkLst>
        </pc:picChg>
        <pc:picChg chg="add del mod">
          <ac:chgData name="Diogo Ferreira" userId="de75c813e0d36f3f" providerId="LiveId" clId="{865CF678-321B-46DD-B3A4-AE3D4B9D80C0}" dt="2018-12-07T15:12:24.400" v="4371" actId="478"/>
          <ac:picMkLst>
            <pc:docMk/>
            <pc:sldMk cId="968735941" sldId="268"/>
            <ac:picMk id="8" creationId="{6180EBA5-3354-4D79-A1E6-E17FF6C9ADF0}"/>
          </ac:picMkLst>
        </pc:picChg>
      </pc:sldChg>
      <pc:sldChg chg="addSp delSp modSp add del ord">
        <pc:chgData name="Diogo Ferreira" userId="de75c813e0d36f3f" providerId="LiveId" clId="{865CF678-321B-46DD-B3A4-AE3D4B9D80C0}" dt="2018-12-04T10:04:57.779" v="4098" actId="20577"/>
        <pc:sldMkLst>
          <pc:docMk/>
          <pc:sldMk cId="3137415661" sldId="272"/>
        </pc:sldMkLst>
        <pc:spChg chg="mod">
          <ac:chgData name="Diogo Ferreira" userId="de75c813e0d36f3f" providerId="LiveId" clId="{865CF678-321B-46DD-B3A4-AE3D4B9D80C0}" dt="2018-11-29T14:16:28.048" v="3018" actId="20577"/>
          <ac:spMkLst>
            <pc:docMk/>
            <pc:sldMk cId="3137415661" sldId="272"/>
            <ac:spMk id="2" creationId="{6FF6B5BA-7F11-429B-829B-330BCE727C45}"/>
          </ac:spMkLst>
        </pc:spChg>
        <pc:spChg chg="del mod">
          <ac:chgData name="Diogo Ferreira" userId="de75c813e0d36f3f" providerId="LiveId" clId="{865CF678-321B-46DD-B3A4-AE3D4B9D80C0}" dt="2018-11-29T11:41:00.918" v="1425" actId="478"/>
          <ac:spMkLst>
            <pc:docMk/>
            <pc:sldMk cId="3137415661" sldId="272"/>
            <ac:spMk id="3" creationId="{657304E1-4009-4276-94FA-A86A9E02E884}"/>
          </ac:spMkLst>
        </pc:spChg>
        <pc:spChg chg="add mod">
          <ac:chgData name="Diogo Ferreira" userId="de75c813e0d36f3f" providerId="LiveId" clId="{865CF678-321B-46DD-B3A4-AE3D4B9D80C0}" dt="2018-12-03T15:09:06.277" v="3304" actId="1076"/>
          <ac:spMkLst>
            <pc:docMk/>
            <pc:sldMk cId="3137415661" sldId="272"/>
            <ac:spMk id="5" creationId="{87B7B1EF-AF35-41E6-9970-C5C7AC825BA0}"/>
          </ac:spMkLst>
        </pc:spChg>
        <pc:spChg chg="add mod">
          <ac:chgData name="Diogo Ferreira" userId="de75c813e0d36f3f" providerId="LiveId" clId="{865CF678-321B-46DD-B3A4-AE3D4B9D80C0}" dt="2018-12-04T10:02:51.624" v="4092" actId="1076"/>
          <ac:spMkLst>
            <pc:docMk/>
            <pc:sldMk cId="3137415661" sldId="272"/>
            <ac:spMk id="6" creationId="{ED3C24CA-4242-44BE-A3DB-3BC2A21F1A03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7" creationId="{7FEA5957-1C61-47F1-8A5A-2C9FEE55032C}"/>
          </ac:spMkLst>
        </pc:spChg>
        <pc:spChg chg="add mod">
          <ac:chgData name="Diogo Ferreira" userId="de75c813e0d36f3f" providerId="LiveId" clId="{865CF678-321B-46DD-B3A4-AE3D4B9D80C0}" dt="2018-12-04T10:04:34.138" v="4093" actId="1076"/>
          <ac:spMkLst>
            <pc:docMk/>
            <pc:sldMk cId="3137415661" sldId="272"/>
            <ac:spMk id="8" creationId="{7C30D264-F10E-4AD6-875D-E63F0BAC4BBA}"/>
          </ac:spMkLst>
        </pc:spChg>
        <pc:spChg chg="add mod">
          <ac:chgData name="Diogo Ferreira" userId="de75c813e0d36f3f" providerId="LiveId" clId="{865CF678-321B-46DD-B3A4-AE3D4B9D80C0}" dt="2018-12-04T10:02:11.229" v="4086" actId="1076"/>
          <ac:spMkLst>
            <pc:docMk/>
            <pc:sldMk cId="3137415661" sldId="272"/>
            <ac:spMk id="9" creationId="{3D65CC2A-16D3-4310-A49F-DE5F2211ED74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10" creationId="{4F997D03-83CD-44A0-A549-F347D719BAD6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11" creationId="{B66BEA9E-9197-4CD4-A879-69B88E90F4D4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12" creationId="{1A8101C2-04B5-479F-BD6B-ADAFBC13DB46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13" creationId="{03A65A6A-8849-46AC-B8F3-781A895F59E3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14" creationId="{77E823FB-4A7E-4E63-AB36-A6F13A1866B4}"/>
          </ac:spMkLst>
        </pc:spChg>
        <pc:spChg chg="add mod">
          <ac:chgData name="Diogo Ferreira" userId="de75c813e0d36f3f" providerId="LiveId" clId="{865CF678-321B-46DD-B3A4-AE3D4B9D80C0}" dt="2018-12-03T15:07:43.198" v="3297" actId="1076"/>
          <ac:spMkLst>
            <pc:docMk/>
            <pc:sldMk cId="3137415661" sldId="272"/>
            <ac:spMk id="37" creationId="{D699A3D1-B551-43FA-9FF8-D22435D9B8DA}"/>
          </ac:spMkLst>
        </pc:spChg>
        <pc:spChg chg="add mod">
          <ac:chgData name="Diogo Ferreira" userId="de75c813e0d36f3f" providerId="LiveId" clId="{865CF678-321B-46DD-B3A4-AE3D4B9D80C0}" dt="2018-12-03T15:07:56.558" v="3298" actId="1076"/>
          <ac:spMkLst>
            <pc:docMk/>
            <pc:sldMk cId="3137415661" sldId="272"/>
            <ac:spMk id="38" creationId="{21A7CD66-AB0B-4E35-806F-CBCFDFC9D2C8}"/>
          </ac:spMkLst>
        </pc:spChg>
        <pc:spChg chg="add mod">
          <ac:chgData name="Diogo Ferreira" userId="de75c813e0d36f3f" providerId="LiveId" clId="{865CF678-321B-46DD-B3A4-AE3D4B9D80C0}" dt="2018-12-03T15:07:37.453" v="3296" actId="1076"/>
          <ac:spMkLst>
            <pc:docMk/>
            <pc:sldMk cId="3137415661" sldId="272"/>
            <ac:spMk id="39" creationId="{858331C7-6B8E-4BA0-9352-ED706A853C0F}"/>
          </ac:spMkLst>
        </pc:spChg>
        <pc:spChg chg="add mod">
          <ac:chgData name="Diogo Ferreira" userId="de75c813e0d36f3f" providerId="LiveId" clId="{865CF678-321B-46DD-B3A4-AE3D4B9D80C0}" dt="2018-12-03T15:10:15.262" v="3318" actId="1076"/>
          <ac:spMkLst>
            <pc:docMk/>
            <pc:sldMk cId="3137415661" sldId="272"/>
            <ac:spMk id="40" creationId="{8213F29D-28D2-4758-9E8D-69689CA6F27E}"/>
          </ac:spMkLst>
        </pc:spChg>
        <pc:spChg chg="add mod">
          <ac:chgData name="Diogo Ferreira" userId="de75c813e0d36f3f" providerId="LiveId" clId="{865CF678-321B-46DD-B3A4-AE3D4B9D80C0}" dt="2018-12-03T15:08:04.821" v="3299" actId="1076"/>
          <ac:spMkLst>
            <pc:docMk/>
            <pc:sldMk cId="3137415661" sldId="272"/>
            <ac:spMk id="41" creationId="{35002CB1-A45F-4C8B-BA38-E3F3B90C935E}"/>
          </ac:spMkLst>
        </pc:spChg>
        <pc:spChg chg="add mod">
          <ac:chgData name="Diogo Ferreira" userId="de75c813e0d36f3f" providerId="LiveId" clId="{865CF678-321B-46DD-B3A4-AE3D4B9D80C0}" dt="2018-12-03T15:08:04.821" v="3299" actId="1076"/>
          <ac:spMkLst>
            <pc:docMk/>
            <pc:sldMk cId="3137415661" sldId="272"/>
            <ac:spMk id="42" creationId="{73089DAE-8584-425E-914C-D8FA997DD33D}"/>
          </ac:spMkLst>
        </pc:spChg>
        <pc:spChg chg="add mod">
          <ac:chgData name="Diogo Ferreira" userId="de75c813e0d36f3f" providerId="LiveId" clId="{865CF678-321B-46DD-B3A4-AE3D4B9D80C0}" dt="2018-12-03T15:08:04.821" v="3299" actId="1076"/>
          <ac:spMkLst>
            <pc:docMk/>
            <pc:sldMk cId="3137415661" sldId="272"/>
            <ac:spMk id="43" creationId="{DFEEE028-8BD4-49BE-A074-30293CE936ED}"/>
          </ac:spMkLst>
        </pc:spChg>
        <pc:spChg chg="add del mod">
          <ac:chgData name="Diogo Ferreira" userId="de75c813e0d36f3f" providerId="LiveId" clId="{865CF678-321B-46DD-B3A4-AE3D4B9D80C0}" dt="2018-12-03T15:05:54.023" v="3239" actId="478"/>
          <ac:spMkLst>
            <pc:docMk/>
            <pc:sldMk cId="3137415661" sldId="272"/>
            <ac:spMk id="51" creationId="{863A7AFC-17F1-4A05-AA91-A2985985D679}"/>
          </ac:spMkLst>
        </pc:spChg>
        <pc:spChg chg="add del mod">
          <ac:chgData name="Diogo Ferreira" userId="de75c813e0d36f3f" providerId="LiveId" clId="{865CF678-321B-46DD-B3A4-AE3D4B9D80C0}" dt="2018-12-03T15:05:54.023" v="3239" actId="478"/>
          <ac:spMkLst>
            <pc:docMk/>
            <pc:sldMk cId="3137415661" sldId="272"/>
            <ac:spMk id="52" creationId="{64BC2237-1217-413E-8129-8A5BB9743094}"/>
          </ac:spMkLst>
        </pc:spChg>
        <pc:spChg chg="add del mod">
          <ac:chgData name="Diogo Ferreira" userId="de75c813e0d36f3f" providerId="LiveId" clId="{865CF678-321B-46DD-B3A4-AE3D4B9D80C0}" dt="2018-12-03T15:05:54.023" v="3239" actId="478"/>
          <ac:spMkLst>
            <pc:docMk/>
            <pc:sldMk cId="3137415661" sldId="272"/>
            <ac:spMk id="53" creationId="{10759361-3A86-4AA7-A6A3-217C5302BB89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54" creationId="{A87D3EF8-9992-4090-AC82-3E2BC29DA860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55" creationId="{6B26FE87-60EB-46A6-98E7-8C4B45CB7686}"/>
          </ac:spMkLst>
        </pc:spChg>
        <pc:spChg chg="add mod">
          <ac:chgData name="Diogo Ferreira" userId="de75c813e0d36f3f" providerId="LiveId" clId="{865CF678-321B-46DD-B3A4-AE3D4B9D80C0}" dt="2018-12-04T10:04:57.779" v="4098" actId="20577"/>
          <ac:spMkLst>
            <pc:docMk/>
            <pc:sldMk cId="3137415661" sldId="272"/>
            <ac:spMk id="56" creationId="{13CD9B19-7B1F-40C3-9A77-797480EA8F8B}"/>
          </ac:spMkLst>
        </pc:spChg>
        <pc:spChg chg="add mod">
          <ac:chgData name="Diogo Ferreira" userId="de75c813e0d36f3f" providerId="LiveId" clId="{865CF678-321B-46DD-B3A4-AE3D4B9D80C0}" dt="2018-12-02T12:04:13.461" v="3098" actId="208"/>
          <ac:spMkLst>
            <pc:docMk/>
            <pc:sldMk cId="3137415661" sldId="272"/>
            <ac:spMk id="66" creationId="{7972B28E-9BF6-482B-B765-3919BC7ECD92}"/>
          </ac:spMkLst>
        </pc:sp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16" creationId="{14104EB4-41E7-4EEE-9133-FE000BF646EC}"/>
          </ac:cxnSpMkLst>
        </pc:cxn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18" creationId="{C43C7287-A6B2-4D51-A5E9-6F513F431EC0}"/>
          </ac:cxnSpMkLst>
        </pc:cxnChg>
        <pc:cxnChg chg="add del mod">
          <ac:chgData name="Diogo Ferreira" userId="de75c813e0d36f3f" providerId="LiveId" clId="{865CF678-321B-46DD-B3A4-AE3D4B9D80C0}" dt="2018-11-29T14:17:00.273" v="3019" actId="478"/>
          <ac:cxnSpMkLst>
            <pc:docMk/>
            <pc:sldMk cId="3137415661" sldId="272"/>
            <ac:cxnSpMk id="20" creationId="{C14882D5-8FC0-484E-823D-02A8C890370A}"/>
          </ac:cxnSpMkLst>
        </pc:cxnChg>
        <pc:cxnChg chg="add del mod">
          <ac:chgData name="Diogo Ferreira" userId="de75c813e0d36f3f" providerId="LiveId" clId="{865CF678-321B-46DD-B3A4-AE3D4B9D80C0}" dt="2018-12-03T15:05:51.606" v="3238" actId="478"/>
          <ac:cxnSpMkLst>
            <pc:docMk/>
            <pc:sldMk cId="3137415661" sldId="272"/>
            <ac:cxnSpMk id="22" creationId="{4BD31CE5-6C7E-4A36-A941-9F4B1FF80B54}"/>
          </ac:cxnSpMkLst>
        </pc:cxnChg>
        <pc:cxnChg chg="add del mod">
          <ac:chgData name="Diogo Ferreira" userId="de75c813e0d36f3f" providerId="LiveId" clId="{865CF678-321B-46DD-B3A4-AE3D4B9D80C0}" dt="2018-12-03T15:05:50.800" v="3237" actId="478"/>
          <ac:cxnSpMkLst>
            <pc:docMk/>
            <pc:sldMk cId="3137415661" sldId="272"/>
            <ac:cxnSpMk id="24" creationId="{2C1538CB-1A8D-49BE-BD95-E15EA3420FBF}"/>
          </ac:cxnSpMkLst>
        </pc:cxnChg>
        <pc:cxnChg chg="add mod">
          <ac:chgData name="Diogo Ferreira" userId="de75c813e0d36f3f" providerId="LiveId" clId="{865CF678-321B-46DD-B3A4-AE3D4B9D80C0}" dt="2018-12-04T10:02:51.624" v="4092" actId="1076"/>
          <ac:cxnSpMkLst>
            <pc:docMk/>
            <pc:sldMk cId="3137415661" sldId="272"/>
            <ac:cxnSpMk id="26" creationId="{51D57D8B-55E0-452F-9C33-08166FC9603F}"/>
          </ac:cxnSpMkLst>
        </pc:cxnChg>
        <pc:cxnChg chg="add mod">
          <ac:chgData name="Diogo Ferreira" userId="de75c813e0d36f3f" providerId="LiveId" clId="{865CF678-321B-46DD-B3A4-AE3D4B9D80C0}" dt="2018-12-04T10:02:28.648" v="4090" actId="14100"/>
          <ac:cxnSpMkLst>
            <pc:docMk/>
            <pc:sldMk cId="3137415661" sldId="272"/>
            <ac:cxnSpMk id="28" creationId="{16AC9319-7AD1-4E22-8AA3-EC4739437D6D}"/>
          </ac:cxnSpMkLst>
        </pc:cxnChg>
        <pc:cxnChg chg="add mod">
          <ac:chgData name="Diogo Ferreira" userId="de75c813e0d36f3f" providerId="LiveId" clId="{865CF678-321B-46DD-B3A4-AE3D4B9D80C0}" dt="2018-12-04T10:04:34.138" v="4093" actId="1076"/>
          <ac:cxnSpMkLst>
            <pc:docMk/>
            <pc:sldMk cId="3137415661" sldId="272"/>
            <ac:cxnSpMk id="30" creationId="{7B8E1C78-6FB9-47AC-8A43-FAEAFA3D9E62}"/>
          </ac:cxnSpMkLst>
        </pc:cxnChg>
        <pc:cxnChg chg="add mod">
          <ac:chgData name="Diogo Ferreira" userId="de75c813e0d36f3f" providerId="LiveId" clId="{865CF678-321B-46DD-B3A4-AE3D4B9D80C0}" dt="2018-12-03T15:09:06.277" v="3304" actId="1076"/>
          <ac:cxnSpMkLst>
            <pc:docMk/>
            <pc:sldMk cId="3137415661" sldId="272"/>
            <ac:cxnSpMk id="32" creationId="{D778FBEA-C113-4D18-849D-C42C0DCF7D88}"/>
          </ac:cxnSpMkLst>
        </pc:cxnChg>
        <pc:cxnChg chg="add mod">
          <ac:chgData name="Diogo Ferreira" userId="de75c813e0d36f3f" providerId="LiveId" clId="{865CF678-321B-46DD-B3A4-AE3D4B9D80C0}" dt="2018-12-04T10:02:51.624" v="4092" actId="1076"/>
          <ac:cxnSpMkLst>
            <pc:docMk/>
            <pc:sldMk cId="3137415661" sldId="272"/>
            <ac:cxnSpMk id="34" creationId="{596452EE-5175-4B63-BB5F-5DB72170F0AA}"/>
          </ac:cxnSpMkLst>
        </pc:cxnChg>
        <pc:cxnChg chg="add mod">
          <ac:chgData name="Diogo Ferreira" userId="de75c813e0d36f3f" providerId="LiveId" clId="{865CF678-321B-46DD-B3A4-AE3D4B9D80C0}" dt="2018-12-04T10:04:34.138" v="4093" actId="1076"/>
          <ac:cxnSpMkLst>
            <pc:docMk/>
            <pc:sldMk cId="3137415661" sldId="272"/>
            <ac:cxnSpMk id="36" creationId="{33B019CB-B518-4C59-A265-E3AA889A076E}"/>
          </ac:cxnSpMkLst>
        </pc:cxnChg>
        <pc:cxnChg chg="add mod">
          <ac:chgData name="Diogo Ferreira" userId="de75c813e0d36f3f" providerId="LiveId" clId="{865CF678-321B-46DD-B3A4-AE3D4B9D80C0}" dt="2018-12-03T15:10:00.934" v="3317" actId="1076"/>
          <ac:cxnSpMkLst>
            <pc:docMk/>
            <pc:sldMk cId="3137415661" sldId="272"/>
            <ac:cxnSpMk id="44" creationId="{51A9E16F-5416-4D24-A303-78F5692FE0E3}"/>
          </ac:cxnSpMkLst>
        </pc:cxnChg>
        <pc:cxnChg chg="add mod">
          <ac:chgData name="Diogo Ferreira" userId="de75c813e0d36f3f" providerId="LiveId" clId="{865CF678-321B-46DD-B3A4-AE3D4B9D80C0}" dt="2018-12-03T15:10:00.934" v="3317" actId="1076"/>
          <ac:cxnSpMkLst>
            <pc:docMk/>
            <pc:sldMk cId="3137415661" sldId="272"/>
            <ac:cxnSpMk id="45" creationId="{93EC8615-8C05-47E7-9537-05C850D8AE6B}"/>
          </ac:cxnSpMkLst>
        </pc:cxnChg>
        <pc:cxnChg chg="add mod">
          <ac:chgData name="Diogo Ferreira" userId="de75c813e0d36f3f" providerId="LiveId" clId="{865CF678-321B-46DD-B3A4-AE3D4B9D80C0}" dt="2018-12-03T15:10:00.934" v="3317" actId="1076"/>
          <ac:cxnSpMkLst>
            <pc:docMk/>
            <pc:sldMk cId="3137415661" sldId="272"/>
            <ac:cxnSpMk id="46" creationId="{E22E3994-B925-4F51-AEE0-40EE9DA810C5}"/>
          </ac:cxnSpMkLst>
        </pc:cxnChg>
        <pc:cxnChg chg="add mod">
          <ac:chgData name="Diogo Ferreira" userId="de75c813e0d36f3f" providerId="LiveId" clId="{865CF678-321B-46DD-B3A4-AE3D4B9D80C0}" dt="2018-12-03T15:10:15.262" v="3318" actId="1076"/>
          <ac:cxnSpMkLst>
            <pc:docMk/>
            <pc:sldMk cId="3137415661" sldId="272"/>
            <ac:cxnSpMk id="47" creationId="{5B88B30A-DAC0-491A-AEDD-C41D3171086B}"/>
          </ac:cxnSpMkLst>
        </pc:cxn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57" creationId="{99C7A571-5EDD-41ED-B673-3F564A849CA1}"/>
          </ac:cxnSpMkLst>
        </pc:cxn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58" creationId="{EC4A3815-9C52-4E64-A93D-DE9D17748F62}"/>
          </ac:cxnSpMkLst>
        </pc:cxn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67" creationId="{DD6B9B9E-823F-49A1-BFAB-5992F35F3E9A}"/>
          </ac:cxnSpMkLst>
        </pc:cxnChg>
        <pc:cxnChg chg="add mod">
          <ac:chgData name="Diogo Ferreira" userId="de75c813e0d36f3f" providerId="LiveId" clId="{865CF678-321B-46DD-B3A4-AE3D4B9D80C0}" dt="2018-12-03T15:10:00.934" v="3317" actId="1076"/>
          <ac:cxnSpMkLst>
            <pc:docMk/>
            <pc:sldMk cId="3137415661" sldId="272"/>
            <ac:cxnSpMk id="73" creationId="{32113C7A-B700-4097-A5BC-F658BD621385}"/>
          </ac:cxnSpMkLst>
        </pc:cxnChg>
        <pc:cxnChg chg="add mod">
          <ac:chgData name="Diogo Ferreira" userId="de75c813e0d36f3f" providerId="LiveId" clId="{865CF678-321B-46DD-B3A4-AE3D4B9D80C0}" dt="2018-12-02T12:04:13.461" v="3098" actId="208"/>
          <ac:cxnSpMkLst>
            <pc:docMk/>
            <pc:sldMk cId="3137415661" sldId="272"/>
            <ac:cxnSpMk id="76" creationId="{88952A51-E515-4673-A422-1E4583750C0A}"/>
          </ac:cxnSpMkLst>
        </pc:cxnChg>
      </pc:sldChg>
      <pc:sldChg chg="addSp delSp modSp add ord modNotesTx">
        <pc:chgData name="Diogo Ferreira" userId="de75c813e0d36f3f" providerId="LiveId" clId="{865CF678-321B-46DD-B3A4-AE3D4B9D80C0}" dt="2018-12-07T15:20:23.463" v="4458" actId="20577"/>
        <pc:sldMkLst>
          <pc:docMk/>
          <pc:sldMk cId="2653848005" sldId="273"/>
        </pc:sldMkLst>
        <pc:picChg chg="add del mod">
          <ac:chgData name="Diogo Ferreira" userId="de75c813e0d36f3f" providerId="LiveId" clId="{865CF678-321B-46DD-B3A4-AE3D4B9D80C0}" dt="2018-12-07T15:12:25.680" v="4372" actId="478"/>
          <ac:picMkLst>
            <pc:docMk/>
            <pc:sldMk cId="2653848005" sldId="273"/>
            <ac:picMk id="3" creationId="{2A51025D-4E13-4214-B1E1-50B0A54EF349}"/>
          </ac:picMkLst>
        </pc:picChg>
        <pc:picChg chg="add mod">
          <ac:chgData name="Diogo Ferreira" userId="de75c813e0d36f3f" providerId="LiveId" clId="{865CF678-321B-46DD-B3A4-AE3D4B9D80C0}" dt="2018-12-07T15:12:42.546" v="4376" actId="27614"/>
          <ac:picMkLst>
            <pc:docMk/>
            <pc:sldMk cId="2653848005" sldId="273"/>
            <ac:picMk id="5" creationId="{39559699-505E-4001-BC6F-55C18FD29EC6}"/>
          </ac:picMkLst>
        </pc:picChg>
        <pc:picChg chg="del">
          <ac:chgData name="Diogo Ferreira" userId="de75c813e0d36f3f" providerId="LiveId" clId="{865CF678-321B-46DD-B3A4-AE3D4B9D80C0}" dt="2018-11-29T13:23:39.379" v="1678" actId="478"/>
          <ac:picMkLst>
            <pc:docMk/>
            <pc:sldMk cId="2653848005" sldId="273"/>
            <ac:picMk id="8" creationId="{6180EBA5-3354-4D79-A1E6-E17FF6C9ADF0}"/>
          </ac:picMkLst>
        </pc:picChg>
      </pc:sldChg>
      <pc:sldChg chg="ord">
        <pc:chgData name="Diogo Ferreira" userId="de75c813e0d36f3f" providerId="LiveId" clId="{865CF678-321B-46DD-B3A4-AE3D4B9D80C0}" dt="2018-12-04T10:36:32.218" v="4100" actId="14100"/>
        <pc:sldMkLst>
          <pc:docMk/>
          <pc:sldMk cId="1751366029" sldId="277"/>
        </pc:sldMkLst>
      </pc:sldChg>
      <pc:sldChg chg="delSp">
        <pc:chgData name="Diogo Ferreira" userId="de75c813e0d36f3f" providerId="LiveId" clId="{865CF678-321B-46DD-B3A4-AE3D4B9D80C0}" dt="2018-12-03T21:16:44.383" v="3992" actId="478"/>
        <pc:sldMkLst>
          <pc:docMk/>
          <pc:sldMk cId="976021190" sldId="280"/>
        </pc:sldMkLst>
        <pc:spChg chg="del">
          <ac:chgData name="Diogo Ferreira" userId="de75c813e0d36f3f" providerId="LiveId" clId="{865CF678-321B-46DD-B3A4-AE3D4B9D80C0}" dt="2018-12-03T21:16:44.383" v="3992" actId="478"/>
          <ac:spMkLst>
            <pc:docMk/>
            <pc:sldMk cId="976021190" sldId="280"/>
            <ac:spMk id="3" creationId="{46C1E9ED-B97E-4EEF-8ECB-39683DB72247}"/>
          </ac:spMkLst>
        </pc:spChg>
      </pc:sldChg>
      <pc:sldChg chg="addSp delSp modSp">
        <pc:chgData name="Diogo Ferreira" userId="de75c813e0d36f3f" providerId="LiveId" clId="{865CF678-321B-46DD-B3A4-AE3D4B9D80C0}" dt="2018-12-04T10:39:26.034" v="4116" actId="14100"/>
        <pc:sldMkLst>
          <pc:docMk/>
          <pc:sldMk cId="2464230517" sldId="281"/>
        </pc:sldMkLst>
        <pc:spChg chg="del mod">
          <ac:chgData name="Diogo Ferreira" userId="de75c813e0d36f3f" providerId="LiveId" clId="{865CF678-321B-46DD-B3A4-AE3D4B9D80C0}" dt="2018-12-04T10:37:56.198" v="4109" actId="478"/>
          <ac:spMkLst>
            <pc:docMk/>
            <pc:sldMk cId="2464230517" sldId="281"/>
            <ac:spMk id="26" creationId="{FA63F8A9-18A5-4E10-951F-8FC4146D0331}"/>
          </ac:spMkLst>
        </pc:spChg>
        <pc:picChg chg="mod">
          <ac:chgData name="Diogo Ferreira" userId="de75c813e0d36f3f" providerId="LiveId" clId="{865CF678-321B-46DD-B3A4-AE3D4B9D80C0}" dt="2018-12-04T10:39:14.378" v="4114" actId="1076"/>
          <ac:picMkLst>
            <pc:docMk/>
            <pc:sldMk cId="2464230517" sldId="281"/>
            <ac:picMk id="6" creationId="{37CBB0BE-0FFD-4ED6-9FD4-FB368260424A}"/>
          </ac:picMkLst>
        </pc:picChg>
        <pc:picChg chg="mod">
          <ac:chgData name="Diogo Ferreira" userId="de75c813e0d36f3f" providerId="LiveId" clId="{865CF678-321B-46DD-B3A4-AE3D4B9D80C0}" dt="2018-12-04T10:39:26.034" v="4116" actId="14100"/>
          <ac:picMkLst>
            <pc:docMk/>
            <pc:sldMk cId="2464230517" sldId="281"/>
            <ac:picMk id="8" creationId="{D5D4E111-75A1-47D2-AAE4-2B0755220923}"/>
          </ac:picMkLst>
        </pc:picChg>
        <pc:picChg chg="add del mod">
          <ac:chgData name="Diogo Ferreira" userId="de75c813e0d36f3f" providerId="LiveId" clId="{865CF678-321B-46DD-B3A4-AE3D4B9D80C0}" dt="2018-12-04T10:39:11.211" v="4113" actId="1076"/>
          <ac:picMkLst>
            <pc:docMk/>
            <pc:sldMk cId="2464230517" sldId="281"/>
            <ac:picMk id="27" creationId="{2434B2C3-130E-4722-AE0A-B3CEA5315D5D}"/>
          </ac:picMkLst>
        </pc:picChg>
        <pc:cxnChg chg="mod">
          <ac:chgData name="Diogo Ferreira" userId="de75c813e0d36f3f" providerId="LiveId" clId="{865CF678-321B-46DD-B3A4-AE3D4B9D80C0}" dt="2018-12-04T10:37:17.707" v="4105" actId="14100"/>
          <ac:cxnSpMkLst>
            <pc:docMk/>
            <pc:sldMk cId="2464230517" sldId="281"/>
            <ac:cxnSpMk id="17" creationId="{84F222E6-9FFF-4908-8240-6BCD7D6EA990}"/>
          </ac:cxnSpMkLst>
        </pc:cxnChg>
        <pc:cxnChg chg="mod">
          <ac:chgData name="Diogo Ferreira" userId="de75c813e0d36f3f" providerId="LiveId" clId="{865CF678-321B-46DD-B3A4-AE3D4B9D80C0}" dt="2018-12-04T10:37:13.539" v="4104" actId="14100"/>
          <ac:cxnSpMkLst>
            <pc:docMk/>
            <pc:sldMk cId="2464230517" sldId="281"/>
            <ac:cxnSpMk id="19" creationId="{247F2753-4930-40EA-BC7F-3E42C6814CE9}"/>
          </ac:cxnSpMkLst>
        </pc:cxnChg>
        <pc:cxnChg chg="mod">
          <ac:chgData name="Diogo Ferreira" userId="de75c813e0d36f3f" providerId="LiveId" clId="{865CF678-321B-46DD-B3A4-AE3D4B9D80C0}" dt="2018-12-04T10:36:55.322" v="4102" actId="14100"/>
          <ac:cxnSpMkLst>
            <pc:docMk/>
            <pc:sldMk cId="2464230517" sldId="281"/>
            <ac:cxnSpMk id="20" creationId="{1B20201E-88A3-4ABB-A5E3-21CD483D3AFB}"/>
          </ac:cxnSpMkLst>
        </pc:cxnChg>
      </pc:sldChg>
      <pc:sldChg chg="modSp">
        <pc:chgData name="Diogo Ferreira" userId="de75c813e0d36f3f" providerId="LiveId" clId="{865CF678-321B-46DD-B3A4-AE3D4B9D80C0}" dt="2018-12-10T18:01:02.708" v="4922" actId="1035"/>
        <pc:sldMkLst>
          <pc:docMk/>
          <pc:sldMk cId="2309319338" sldId="289"/>
        </pc:sldMkLst>
        <pc:spChg chg="mod">
          <ac:chgData name="Diogo Ferreira" userId="de75c813e0d36f3f" providerId="LiveId" clId="{865CF678-321B-46DD-B3A4-AE3D4B9D80C0}" dt="2018-12-10T13:13:19.466" v="4467" actId="1076"/>
          <ac:spMkLst>
            <pc:docMk/>
            <pc:sldMk cId="2309319338" sldId="289"/>
            <ac:spMk id="7" creationId="{8EDE0E35-C92A-42EC-866E-36005308028F}"/>
          </ac:spMkLst>
        </pc:spChg>
        <pc:spChg chg="mod">
          <ac:chgData name="Diogo Ferreira" userId="de75c813e0d36f3f" providerId="LiveId" clId="{865CF678-321B-46DD-B3A4-AE3D4B9D80C0}" dt="2018-12-10T13:13:24.699" v="4469" actId="1076"/>
          <ac:spMkLst>
            <pc:docMk/>
            <pc:sldMk cId="2309319338" sldId="289"/>
            <ac:spMk id="8" creationId="{179730AC-0C9F-406A-961E-6FF427592BE8}"/>
          </ac:spMkLst>
        </pc:spChg>
        <pc:spChg chg="mod">
          <ac:chgData name="Diogo Ferreira" userId="de75c813e0d36f3f" providerId="LiveId" clId="{865CF678-321B-46DD-B3A4-AE3D4B9D80C0}" dt="2018-12-10T13:13:34.914" v="4471" actId="1076"/>
          <ac:spMkLst>
            <pc:docMk/>
            <pc:sldMk cId="2309319338" sldId="289"/>
            <ac:spMk id="10" creationId="{E8E8E86C-EE78-4F03-B744-04767373E3D8}"/>
          </ac:spMkLst>
        </pc:spChg>
        <pc:picChg chg="mod">
          <ac:chgData name="Diogo Ferreira" userId="de75c813e0d36f3f" providerId="LiveId" clId="{865CF678-321B-46DD-B3A4-AE3D4B9D80C0}" dt="2018-12-10T13:13:38.834" v="4473" actId="14100"/>
          <ac:picMkLst>
            <pc:docMk/>
            <pc:sldMk cId="2309319338" sldId="289"/>
            <ac:picMk id="3" creationId="{B6A2D04F-7CA1-4E27-A41C-F89D8B4FC8E5}"/>
          </ac:picMkLst>
        </pc:picChg>
        <pc:picChg chg="mod">
          <ac:chgData name="Diogo Ferreira" userId="de75c813e0d36f3f" providerId="LiveId" clId="{865CF678-321B-46DD-B3A4-AE3D4B9D80C0}" dt="2018-12-10T18:01:02.708" v="4922" actId="1035"/>
          <ac:picMkLst>
            <pc:docMk/>
            <pc:sldMk cId="2309319338" sldId="289"/>
            <ac:picMk id="5" creationId="{CE2D171F-4274-454A-A8B8-B1F89D4D595F}"/>
          </ac:picMkLst>
        </pc:picChg>
        <pc:picChg chg="mod">
          <ac:chgData name="Diogo Ferreira" userId="de75c813e0d36f3f" providerId="LiveId" clId="{865CF678-321B-46DD-B3A4-AE3D4B9D80C0}" dt="2018-12-10T13:13:28.859" v="4470" actId="1076"/>
          <ac:picMkLst>
            <pc:docMk/>
            <pc:sldMk cId="2309319338" sldId="289"/>
            <ac:picMk id="6" creationId="{B070C874-AAE2-4FCF-B962-CCEEDBC3E8D0}"/>
          </ac:picMkLst>
        </pc:picChg>
      </pc:sldChg>
    </pc:docChg>
  </pc:docChgLst>
  <pc:docChgLst>
    <pc:chgData name="Leonardo Oliveira" userId="10a6bec0f8b5129e" providerId="Windows Live" clId="Web-{63BBED95-E162-4A82-97BA-7A684B7F5469}"/>
    <pc:docChg chg="addSld modSld">
      <pc:chgData name="Leonardo Oliveira" userId="10a6bec0f8b5129e" providerId="Windows Live" clId="Web-{63BBED95-E162-4A82-97BA-7A684B7F5469}" dt="2018-12-03T11:20:51.577" v="328" actId="20577"/>
      <pc:docMkLst>
        <pc:docMk/>
      </pc:docMkLst>
      <pc:sldChg chg="addSp delSp modSp">
        <pc:chgData name="Leonardo Oliveira" userId="10a6bec0f8b5129e" providerId="Windows Live" clId="Web-{63BBED95-E162-4A82-97BA-7A684B7F5469}" dt="2018-12-03T11:05:03.176" v="192" actId="1076"/>
        <pc:sldMkLst>
          <pc:docMk/>
          <pc:sldMk cId="2021673623" sldId="264"/>
        </pc:sldMkLst>
        <pc:spChg chg="del">
          <ac:chgData name="Leonardo Oliveira" userId="10a6bec0f8b5129e" providerId="Windows Live" clId="Web-{63BBED95-E162-4A82-97BA-7A684B7F5469}" dt="2018-12-03T10:51:51.354" v="87" actId="1076"/>
          <ac:spMkLst>
            <pc:docMk/>
            <pc:sldMk cId="2021673623" sldId="264"/>
            <ac:spMk id="3" creationId="{657304E1-4009-4276-94FA-A86A9E02E884}"/>
          </ac:spMkLst>
        </pc:spChg>
        <pc:spChg chg="add del mod">
          <ac:chgData name="Leonardo Oliveira" userId="10a6bec0f8b5129e" providerId="Windows Live" clId="Web-{63BBED95-E162-4A82-97BA-7A684B7F5469}" dt="2018-12-03T10:52:53.449" v="88" actId="1076"/>
          <ac:spMkLst>
            <pc:docMk/>
            <pc:sldMk cId="2021673623" sldId="264"/>
            <ac:spMk id="16" creationId="{CC0F3142-32B5-4033-ACD6-4337E0AC34FC}"/>
          </ac:spMkLst>
        </pc:spChg>
        <pc:spChg chg="add mod ord">
          <ac:chgData name="Leonardo Oliveira" userId="10a6bec0f8b5129e" providerId="Windows Live" clId="Web-{63BBED95-E162-4A82-97BA-7A684B7F5469}" dt="2018-12-03T11:04:43.848" v="185" actId="1076"/>
          <ac:spMkLst>
            <pc:docMk/>
            <pc:sldMk cId="2021673623" sldId="264"/>
            <ac:spMk id="20" creationId="{B17D1FD6-14E5-4B42-B514-F593B2A51967}"/>
          </ac:spMkLst>
        </pc:spChg>
        <pc:picChg chg="add del mod">
          <ac:chgData name="Leonardo Oliveira" userId="10a6bec0f8b5129e" providerId="Windows Live" clId="Web-{63BBED95-E162-4A82-97BA-7A684B7F5469}" dt="2018-12-03T10:43:31.926" v="16" actId="1076"/>
          <ac:picMkLst>
            <pc:docMk/>
            <pc:sldMk cId="2021673623" sldId="264"/>
            <ac:picMk id="5" creationId="{C0A8952B-EDFC-4501-90FA-C0C71368AB29}"/>
          </ac:picMkLst>
        </pc:picChg>
        <pc:picChg chg="add del mod">
          <ac:chgData name="Leonardo Oliveira" userId="10a6bec0f8b5129e" providerId="Windows Live" clId="Web-{63BBED95-E162-4A82-97BA-7A684B7F5469}" dt="2018-12-03T10:43:31.926" v="15" actId="1076"/>
          <ac:picMkLst>
            <pc:docMk/>
            <pc:sldMk cId="2021673623" sldId="264"/>
            <ac:picMk id="7" creationId="{6EC257EF-2BA8-4222-AF84-D9CBD79DC3FF}"/>
          </ac:picMkLst>
        </pc:picChg>
        <pc:picChg chg="add del mod">
          <ac:chgData name="Leonardo Oliveira" userId="10a6bec0f8b5129e" providerId="Windows Live" clId="Web-{63BBED95-E162-4A82-97BA-7A684B7F5469}" dt="2018-12-03T10:43:31.926" v="14" actId="1076"/>
          <ac:picMkLst>
            <pc:docMk/>
            <pc:sldMk cId="2021673623" sldId="264"/>
            <ac:picMk id="9" creationId="{AED1EBA4-7EB1-4A12-AE4C-F2F53E3191B5}"/>
          </ac:picMkLst>
        </pc:picChg>
        <pc:picChg chg="add del mod">
          <ac:chgData name="Leonardo Oliveira" userId="10a6bec0f8b5129e" providerId="Windows Live" clId="Web-{63BBED95-E162-4A82-97BA-7A684B7F5469}" dt="2018-12-03T10:43:31.926" v="13" actId="1076"/>
          <ac:picMkLst>
            <pc:docMk/>
            <pc:sldMk cId="2021673623" sldId="264"/>
            <ac:picMk id="11" creationId="{929FD916-89EC-4123-AD23-16438FDE51B3}"/>
          </ac:picMkLst>
        </pc:picChg>
        <pc:picChg chg="add del mod">
          <ac:chgData name="Leonardo Oliveira" userId="10a6bec0f8b5129e" providerId="Windows Live" clId="Web-{63BBED95-E162-4A82-97BA-7A684B7F5469}" dt="2018-12-03T10:43:31.926" v="12" actId="1076"/>
          <ac:picMkLst>
            <pc:docMk/>
            <pc:sldMk cId="2021673623" sldId="264"/>
            <ac:picMk id="13" creationId="{0B059533-6144-460C-B1EE-E0DAAA9F74C6}"/>
          </ac:picMkLst>
        </pc:picChg>
        <pc:picChg chg="add mod ord">
          <ac:chgData name="Leonardo Oliveira" userId="10a6bec0f8b5129e" providerId="Windows Live" clId="Web-{63BBED95-E162-4A82-97BA-7A684B7F5469}" dt="2018-12-03T11:05:03.176" v="192" actId="1076"/>
          <ac:picMkLst>
            <pc:docMk/>
            <pc:sldMk cId="2021673623" sldId="264"/>
            <ac:picMk id="17" creationId="{CF98705B-B266-41A7-ABF6-9EBC4DFE0D5B}"/>
          </ac:picMkLst>
        </pc:picChg>
      </pc:sldChg>
      <pc:sldChg chg="modSp">
        <pc:chgData name="Leonardo Oliveira" userId="10a6bec0f8b5129e" providerId="Windows Live" clId="Web-{63BBED95-E162-4A82-97BA-7A684B7F5469}" dt="2018-12-03T11:07:53.834" v="200" actId="1076"/>
        <pc:sldMkLst>
          <pc:docMk/>
          <pc:sldMk cId="968735941" sldId="268"/>
        </pc:sldMkLst>
        <pc:picChg chg="mod">
          <ac:chgData name="Leonardo Oliveira" userId="10a6bec0f8b5129e" providerId="Windows Live" clId="Web-{63BBED95-E162-4A82-97BA-7A684B7F5469}" dt="2018-12-03T11:07:53.834" v="200" actId="1076"/>
          <ac:picMkLst>
            <pc:docMk/>
            <pc:sldMk cId="968735941" sldId="268"/>
            <ac:picMk id="8" creationId="{6180EBA5-3354-4D79-A1E6-E17FF6C9ADF0}"/>
          </ac:picMkLst>
        </pc:picChg>
      </pc:sldChg>
      <pc:sldChg chg="addSp delSp modSp">
        <pc:chgData name="Leonardo Oliveira" userId="10a6bec0f8b5129e" providerId="Windows Live" clId="Web-{63BBED95-E162-4A82-97BA-7A684B7F5469}" dt="2018-12-03T11:19:27.280" v="326" actId="1076"/>
        <pc:sldMkLst>
          <pc:docMk/>
          <pc:sldMk cId="3137415661" sldId="272"/>
        </pc:sldMkLst>
        <pc:spChg chg="mod">
          <ac:chgData name="Leonardo Oliveira" userId="10a6bec0f8b5129e" providerId="Windows Live" clId="Web-{63BBED95-E162-4A82-97BA-7A684B7F5469}" dt="2018-12-03T11:19:27.280" v="326" actId="1076"/>
          <ac:spMkLst>
            <pc:docMk/>
            <pc:sldMk cId="3137415661" sldId="272"/>
            <ac:spMk id="8" creationId="{7C30D264-F10E-4AD6-875D-E63F0BAC4BBA}"/>
          </ac:spMkLst>
        </pc:spChg>
        <pc:spChg chg="mod">
          <ac:chgData name="Leonardo Oliveira" userId="10a6bec0f8b5129e" providerId="Windows Live" clId="Web-{63BBED95-E162-4A82-97BA-7A684B7F5469}" dt="2018-12-03T11:19:22.170" v="325" actId="1076"/>
          <ac:spMkLst>
            <pc:docMk/>
            <pc:sldMk cId="3137415661" sldId="272"/>
            <ac:spMk id="9" creationId="{3D65CC2A-16D3-4310-A49F-DE5F2211ED74}"/>
          </ac:spMkLst>
        </pc:spChg>
        <pc:picChg chg="add del mod">
          <ac:chgData name="Leonardo Oliveira" userId="10a6bec0f8b5129e" providerId="Windows Live" clId="Web-{63BBED95-E162-4A82-97BA-7A684B7F5469}" dt="2018-12-03T11:18:05.560" v="317" actId="1076"/>
          <ac:picMkLst>
            <pc:docMk/>
            <pc:sldMk cId="3137415661" sldId="272"/>
            <ac:picMk id="3" creationId="{497F9E46-748A-45BC-83C5-645411E15619}"/>
          </ac:picMkLst>
        </pc:picChg>
        <pc:cxnChg chg="mod">
          <ac:chgData name="Leonardo Oliveira" userId="10a6bec0f8b5129e" providerId="Windows Live" clId="Web-{63BBED95-E162-4A82-97BA-7A684B7F5469}" dt="2018-12-03T11:19:22.170" v="325" actId="1076"/>
          <ac:cxnSpMkLst>
            <pc:docMk/>
            <pc:sldMk cId="3137415661" sldId="272"/>
            <ac:cxnSpMk id="28" creationId="{16AC9319-7AD1-4E22-8AA3-EC4739437D6D}"/>
          </ac:cxnSpMkLst>
        </pc:cxnChg>
        <pc:cxnChg chg="mod">
          <ac:chgData name="Leonardo Oliveira" userId="10a6bec0f8b5129e" providerId="Windows Live" clId="Web-{63BBED95-E162-4A82-97BA-7A684B7F5469}" dt="2018-12-03T11:19:27.280" v="326" actId="1076"/>
          <ac:cxnSpMkLst>
            <pc:docMk/>
            <pc:sldMk cId="3137415661" sldId="272"/>
            <ac:cxnSpMk id="30" creationId="{7B8E1C78-6FB9-47AC-8A43-FAEAFA3D9E62}"/>
          </ac:cxnSpMkLst>
        </pc:cxnChg>
        <pc:cxnChg chg="mod">
          <ac:chgData name="Leonardo Oliveira" userId="10a6bec0f8b5129e" providerId="Windows Live" clId="Web-{63BBED95-E162-4A82-97BA-7A684B7F5469}" dt="2018-12-03T11:16:52.997" v="308" actId="1076"/>
          <ac:cxnSpMkLst>
            <pc:docMk/>
            <pc:sldMk cId="3137415661" sldId="272"/>
            <ac:cxnSpMk id="32" creationId="{D778FBEA-C113-4D18-849D-C42C0DCF7D88}"/>
          </ac:cxnSpMkLst>
        </pc:cxnChg>
        <pc:cxnChg chg="mod">
          <ac:chgData name="Leonardo Oliveira" userId="10a6bec0f8b5129e" providerId="Windows Live" clId="Web-{63BBED95-E162-4A82-97BA-7A684B7F5469}" dt="2018-12-03T11:19:27.280" v="326" actId="1076"/>
          <ac:cxnSpMkLst>
            <pc:docMk/>
            <pc:sldMk cId="3137415661" sldId="272"/>
            <ac:cxnSpMk id="36" creationId="{33B019CB-B518-4C59-A265-E3AA889A076E}"/>
          </ac:cxnSpMkLst>
        </pc:cxnChg>
        <pc:cxnChg chg="add del mod">
          <ac:chgData name="Leonardo Oliveira" userId="10a6bec0f8b5129e" providerId="Windows Live" clId="Web-{63BBED95-E162-4A82-97BA-7A684B7F5469}" dt="2018-12-03T11:18:07.232" v="318" actId="1076"/>
          <ac:cxnSpMkLst>
            <pc:docMk/>
            <pc:sldMk cId="3137415661" sldId="272"/>
            <ac:cxnSpMk id="37" creationId="{8C0F4505-5F7E-4226-9AD5-0B2FA9E603AB}"/>
          </ac:cxnSpMkLst>
        </pc:cxnChg>
      </pc:sldChg>
      <pc:sldChg chg="addSp delSp modSp add replId">
        <pc:chgData name="Leonardo Oliveira" userId="10a6bec0f8b5129e" providerId="Windows Live" clId="Web-{63BBED95-E162-4A82-97BA-7A684B7F5469}" dt="2018-12-03T10:46:58.835" v="57" actId="20577"/>
        <pc:sldMkLst>
          <pc:docMk/>
          <pc:sldMk cId="1839046590" sldId="278"/>
        </pc:sldMkLst>
        <pc:spChg chg="del">
          <ac:chgData name="Leonardo Oliveira" userId="10a6bec0f8b5129e" providerId="Windows Live" clId="Web-{63BBED95-E162-4A82-97BA-7A684B7F5469}" dt="2018-12-03T10:43:39.520" v="20" actId="20577"/>
          <ac:spMkLst>
            <pc:docMk/>
            <pc:sldMk cId="1839046590" sldId="278"/>
            <ac:spMk id="3" creationId="{657304E1-4009-4276-94FA-A86A9E02E884}"/>
          </ac:spMkLst>
        </pc:spChg>
        <pc:spChg chg="add del mod">
          <ac:chgData name="Leonardo Oliveira" userId="10a6bec0f8b5129e" providerId="Windows Live" clId="Web-{63BBED95-E162-4A82-97BA-7A684B7F5469}" dt="2018-12-03T10:43:50.270" v="22" actId="20577"/>
          <ac:spMkLst>
            <pc:docMk/>
            <pc:sldMk cId="1839046590" sldId="278"/>
            <ac:spMk id="8" creationId="{B889A7B5-269D-4763-9729-1B9A0ED6773D}"/>
          </ac:spMkLst>
        </pc:spChg>
        <pc:picChg chg="mod">
          <ac:chgData name="Leonardo Oliveira" userId="10a6bec0f8b5129e" providerId="Windows Live" clId="Web-{63BBED95-E162-4A82-97BA-7A684B7F5469}" dt="2018-12-03T10:44:12.896" v="26" actId="1076"/>
          <ac:picMkLst>
            <pc:docMk/>
            <pc:sldMk cId="1839046590" sldId="278"/>
            <ac:picMk id="5" creationId="{C0A8952B-EDFC-4501-90FA-C0C71368AB29}"/>
          </ac:picMkLst>
        </pc:picChg>
        <pc:picChg chg="add del mod">
          <ac:chgData name="Leonardo Oliveira" userId="10a6bec0f8b5129e" providerId="Windows Live" clId="Web-{63BBED95-E162-4A82-97BA-7A684B7F5469}" dt="2018-12-03T10:46:48.632" v="55" actId="20577"/>
          <ac:picMkLst>
            <pc:docMk/>
            <pc:sldMk cId="1839046590" sldId="278"/>
            <ac:picMk id="7" creationId="{6EC257EF-2BA8-4222-AF84-D9CBD79DC3FF}"/>
          </ac:picMkLst>
        </pc:picChg>
        <pc:picChg chg="mod ord">
          <ac:chgData name="Leonardo Oliveira" userId="10a6bec0f8b5129e" providerId="Windows Live" clId="Web-{63BBED95-E162-4A82-97BA-7A684B7F5469}" dt="2018-12-03T10:46:47.226" v="54" actId="20577"/>
          <ac:picMkLst>
            <pc:docMk/>
            <pc:sldMk cId="1839046590" sldId="278"/>
            <ac:picMk id="9" creationId="{AED1EBA4-7EB1-4A12-AE4C-F2F53E3191B5}"/>
          </ac:picMkLst>
        </pc:picChg>
        <pc:picChg chg="add del mod">
          <ac:chgData name="Leonardo Oliveira" userId="10a6bec0f8b5129e" providerId="Windows Live" clId="Web-{63BBED95-E162-4A82-97BA-7A684B7F5469}" dt="2018-12-03T10:46:12.100" v="44" actId="20577"/>
          <ac:picMkLst>
            <pc:docMk/>
            <pc:sldMk cId="1839046590" sldId="278"/>
            <ac:picMk id="10" creationId="{A096535F-FE58-465E-864F-AF7D83F3CDBF}"/>
          </ac:picMkLst>
        </pc:picChg>
        <pc:picChg chg="del mod">
          <ac:chgData name="Leonardo Oliveira" userId="10a6bec0f8b5129e" providerId="Windows Live" clId="Web-{63BBED95-E162-4A82-97BA-7A684B7F5469}" dt="2018-12-03T10:46:58.835" v="57" actId="20577"/>
          <ac:picMkLst>
            <pc:docMk/>
            <pc:sldMk cId="1839046590" sldId="278"/>
            <ac:picMk id="11" creationId="{929FD916-89EC-4123-AD23-16438FDE51B3}"/>
          </ac:picMkLst>
        </pc:picChg>
        <pc:picChg chg="mod">
          <ac:chgData name="Leonardo Oliveira" userId="10a6bec0f8b5129e" providerId="Windows Live" clId="Web-{63BBED95-E162-4A82-97BA-7A684B7F5469}" dt="2018-12-03T10:46:53.866" v="56" actId="1076"/>
          <ac:picMkLst>
            <pc:docMk/>
            <pc:sldMk cId="1839046590" sldId="278"/>
            <ac:picMk id="13" creationId="{0B059533-6144-460C-B1EE-E0DAAA9F74C6}"/>
          </ac:picMkLst>
        </pc:picChg>
      </pc:sldChg>
      <pc:sldChg chg="addSp modSp add replId">
        <pc:chgData name="Leonardo Oliveira" userId="10a6bec0f8b5129e" providerId="Windows Live" clId="Web-{63BBED95-E162-4A82-97BA-7A684B7F5469}" dt="2018-12-03T10:48:07.523" v="86" actId="1076"/>
        <pc:sldMkLst>
          <pc:docMk/>
          <pc:sldMk cId="976021190" sldId="280"/>
        </pc:sldMkLst>
        <pc:spChg chg="add mod">
          <ac:chgData name="Leonardo Oliveira" userId="10a6bec0f8b5129e" providerId="Windows Live" clId="Web-{63BBED95-E162-4A82-97BA-7A684B7F5469}" dt="2018-12-03T10:48:07.523" v="86" actId="1076"/>
          <ac:spMkLst>
            <pc:docMk/>
            <pc:sldMk cId="976021190" sldId="280"/>
            <ac:spMk id="3" creationId="{46C1E9ED-B97E-4EEF-8ECB-39683DB72247}"/>
          </ac:spMkLst>
        </pc:spChg>
        <pc:picChg chg="mod">
          <ac:chgData name="Leonardo Oliveira" userId="10a6bec0f8b5129e" providerId="Windows Live" clId="Web-{63BBED95-E162-4A82-97BA-7A684B7F5469}" dt="2018-12-03T10:47:17.882" v="62" actId="1076"/>
          <ac:picMkLst>
            <pc:docMk/>
            <pc:sldMk cId="976021190" sldId="280"/>
            <ac:picMk id="5" creationId="{C0A8952B-EDFC-4501-90FA-C0C71368AB29}"/>
          </ac:picMkLst>
        </pc:picChg>
      </pc:sldChg>
    </pc:docChg>
  </pc:docChgLst>
  <pc:docChgLst>
    <pc:chgData name="Leonardo Oliveira" userId="10a6bec0f8b5129e" providerId="Windows Live" clId="Web-{F603571C-32D8-4D45-B33E-1CD4DA7EB0EF}"/>
    <pc:docChg chg="modSld">
      <pc:chgData name="Leonardo Oliveira" userId="10a6bec0f8b5129e" providerId="Windows Live" clId="Web-{F603571C-32D8-4D45-B33E-1CD4DA7EB0EF}" dt="2018-12-03T11:28:11.379" v="169" actId="1076"/>
      <pc:docMkLst>
        <pc:docMk/>
      </pc:docMkLst>
    </pc:docChg>
  </pc:docChgLst>
  <pc:docChgLst>
    <pc:chgData name="Davide Leira" userId="b3e21ed38a605a5b" providerId="Windows Live" clId="Web-{50D59365-01B0-49CD-94D0-C13C9348B808}"/>
    <pc:docChg chg="modSld">
      <pc:chgData name="Davide Leira" userId="b3e21ed38a605a5b" providerId="Windows Live" clId="Web-{50D59365-01B0-49CD-94D0-C13C9348B808}" dt="2018-12-04T01:16:08.274" v="36" actId="1076"/>
      <pc:docMkLst>
        <pc:docMk/>
      </pc:docMkLst>
      <pc:sldChg chg="delSp modSp">
        <pc:chgData name="Davide Leira" userId="b3e21ed38a605a5b" providerId="Windows Live" clId="Web-{50D59365-01B0-49CD-94D0-C13C9348B808}" dt="2018-12-04T01:16:08.274" v="36" actId="1076"/>
        <pc:sldMkLst>
          <pc:docMk/>
          <pc:sldMk cId="3137415661" sldId="272"/>
        </pc:sldMkLst>
        <pc:spChg chg="mod">
          <ac:chgData name="Davide Leira" userId="b3e21ed38a605a5b" providerId="Windows Live" clId="Web-{50D59365-01B0-49CD-94D0-C13C9348B808}" dt="2018-12-04T01:16:08.274" v="36" actId="1076"/>
          <ac:spMkLst>
            <pc:docMk/>
            <pc:sldMk cId="3137415661" sldId="272"/>
            <ac:spMk id="5" creationId="{87B7B1EF-AF35-41E6-9970-C5C7AC825BA0}"/>
          </ac:spMkLst>
        </pc:spChg>
        <pc:spChg chg="mod">
          <ac:chgData name="Davide Leira" userId="b3e21ed38a605a5b" providerId="Windows Live" clId="Web-{50D59365-01B0-49CD-94D0-C13C9348B808}" dt="2018-12-04T01:16:08.274" v="35" actId="1076"/>
          <ac:spMkLst>
            <pc:docMk/>
            <pc:sldMk cId="3137415661" sldId="272"/>
            <ac:spMk id="6" creationId="{ED3C24CA-4242-44BE-A3DB-3BC2A21F1A03}"/>
          </ac:spMkLst>
        </pc:spChg>
        <pc:spChg chg="mod">
          <ac:chgData name="Davide Leira" userId="b3e21ed38a605a5b" providerId="Windows Live" clId="Web-{50D59365-01B0-49CD-94D0-C13C9348B808}" dt="2018-12-04T01:16:08.274" v="34" actId="1076"/>
          <ac:spMkLst>
            <pc:docMk/>
            <pc:sldMk cId="3137415661" sldId="272"/>
            <ac:spMk id="7" creationId="{7FEA5957-1C61-47F1-8A5A-2C9FEE55032C}"/>
          </ac:spMkLst>
        </pc:spChg>
        <pc:spChg chg="mod">
          <ac:chgData name="Davide Leira" userId="b3e21ed38a605a5b" providerId="Windows Live" clId="Web-{50D59365-01B0-49CD-94D0-C13C9348B808}" dt="2018-12-04T01:16:08.274" v="33" actId="1076"/>
          <ac:spMkLst>
            <pc:docMk/>
            <pc:sldMk cId="3137415661" sldId="272"/>
            <ac:spMk id="8" creationId="{7C30D264-F10E-4AD6-875D-E63F0BAC4BBA}"/>
          </ac:spMkLst>
        </pc:spChg>
        <pc:spChg chg="mod">
          <ac:chgData name="Davide Leira" userId="b3e21ed38a605a5b" providerId="Windows Live" clId="Web-{50D59365-01B0-49CD-94D0-C13C9348B808}" dt="2018-12-04T01:16:08.274" v="32" actId="1076"/>
          <ac:spMkLst>
            <pc:docMk/>
            <pc:sldMk cId="3137415661" sldId="272"/>
            <ac:spMk id="9" creationId="{3D65CC2A-16D3-4310-A49F-DE5F2211ED74}"/>
          </ac:spMkLst>
        </pc:spChg>
        <pc:spChg chg="del">
          <ac:chgData name="Davide Leira" userId="b3e21ed38a605a5b" providerId="Windows Live" clId="Web-{50D59365-01B0-49CD-94D0-C13C9348B808}" dt="2018-12-04T01:15:54.946" v="6" actId="1076"/>
          <ac:spMkLst>
            <pc:docMk/>
            <pc:sldMk cId="3137415661" sldId="272"/>
            <ac:spMk id="37" creationId="{D699A3D1-B551-43FA-9FF8-D22435D9B8DA}"/>
          </ac:spMkLst>
        </pc:spChg>
        <pc:spChg chg="del">
          <ac:chgData name="Davide Leira" userId="b3e21ed38a605a5b" providerId="Windows Live" clId="Web-{50D59365-01B0-49CD-94D0-C13C9348B808}" dt="2018-12-04T01:15:54.931" v="5" actId="1076"/>
          <ac:spMkLst>
            <pc:docMk/>
            <pc:sldMk cId="3137415661" sldId="272"/>
            <ac:spMk id="38" creationId="{21A7CD66-AB0B-4E35-806F-CBCFDFC9D2C8}"/>
          </ac:spMkLst>
        </pc:spChg>
        <pc:spChg chg="del">
          <ac:chgData name="Davide Leira" userId="b3e21ed38a605a5b" providerId="Windows Live" clId="Web-{50D59365-01B0-49CD-94D0-C13C9348B808}" dt="2018-12-04T01:15:54.931" v="4" actId="1076"/>
          <ac:spMkLst>
            <pc:docMk/>
            <pc:sldMk cId="3137415661" sldId="272"/>
            <ac:spMk id="39" creationId="{858331C7-6B8E-4BA0-9352-ED706A853C0F}"/>
          </ac:spMkLst>
        </pc:spChg>
        <pc:spChg chg="del">
          <ac:chgData name="Davide Leira" userId="b3e21ed38a605a5b" providerId="Windows Live" clId="Web-{50D59365-01B0-49CD-94D0-C13C9348B808}" dt="2018-12-04T01:15:54.915" v="3" actId="1076"/>
          <ac:spMkLst>
            <pc:docMk/>
            <pc:sldMk cId="3137415661" sldId="272"/>
            <ac:spMk id="40" creationId="{8213F29D-28D2-4758-9E8D-69689CA6F27E}"/>
          </ac:spMkLst>
        </pc:spChg>
        <pc:spChg chg="del">
          <ac:chgData name="Davide Leira" userId="b3e21ed38a605a5b" providerId="Windows Live" clId="Web-{50D59365-01B0-49CD-94D0-C13C9348B808}" dt="2018-12-04T01:15:54.899" v="2" actId="1076"/>
          <ac:spMkLst>
            <pc:docMk/>
            <pc:sldMk cId="3137415661" sldId="272"/>
            <ac:spMk id="41" creationId="{35002CB1-A45F-4C8B-BA38-E3F3B90C935E}"/>
          </ac:spMkLst>
        </pc:spChg>
        <pc:spChg chg="del">
          <ac:chgData name="Davide Leira" userId="b3e21ed38a605a5b" providerId="Windows Live" clId="Web-{50D59365-01B0-49CD-94D0-C13C9348B808}" dt="2018-12-04T01:15:54.899" v="1" actId="1076"/>
          <ac:spMkLst>
            <pc:docMk/>
            <pc:sldMk cId="3137415661" sldId="272"/>
            <ac:spMk id="42" creationId="{73089DAE-8584-425E-914C-D8FA997DD33D}"/>
          </ac:spMkLst>
        </pc:spChg>
        <pc:spChg chg="del">
          <ac:chgData name="Davide Leira" userId="b3e21ed38a605a5b" providerId="Windows Live" clId="Web-{50D59365-01B0-49CD-94D0-C13C9348B808}" dt="2018-12-04T01:15:54.899" v="0" actId="1076"/>
          <ac:spMkLst>
            <pc:docMk/>
            <pc:sldMk cId="3137415661" sldId="272"/>
            <ac:spMk id="43" creationId="{DFEEE028-8BD4-49BE-A074-30293CE936ED}"/>
          </ac:spMkLst>
        </pc:spChg>
        <pc:spChg chg="mod">
          <ac:chgData name="Davide Leira" userId="b3e21ed38a605a5b" providerId="Windows Live" clId="Web-{50D59365-01B0-49CD-94D0-C13C9348B808}" dt="2018-12-04T01:16:08.274" v="25" actId="1076"/>
          <ac:spMkLst>
            <pc:docMk/>
            <pc:sldMk cId="3137415661" sldId="272"/>
            <ac:spMk id="56" creationId="{13CD9B19-7B1F-40C3-9A77-797480EA8F8B}"/>
          </ac:spMkLst>
        </pc:spChg>
        <pc:cxnChg chg="mod">
          <ac:chgData name="Davide Leira" userId="b3e21ed38a605a5b" providerId="Windows Live" clId="Web-{50D59365-01B0-49CD-94D0-C13C9348B808}" dt="2018-12-04T01:16:08.274" v="36" actId="1076"/>
          <ac:cxnSpMkLst>
            <pc:docMk/>
            <pc:sldMk cId="3137415661" sldId="272"/>
            <ac:cxnSpMk id="26" creationId="{51D57D8B-55E0-452F-9C33-08166FC9603F}"/>
          </ac:cxnSpMkLst>
        </pc:cxnChg>
        <pc:cxnChg chg="mod">
          <ac:chgData name="Davide Leira" userId="b3e21ed38a605a5b" providerId="Windows Live" clId="Web-{50D59365-01B0-49CD-94D0-C13C9348B808}" dt="2018-12-04T01:16:08.274" v="36" actId="1076"/>
          <ac:cxnSpMkLst>
            <pc:docMk/>
            <pc:sldMk cId="3137415661" sldId="272"/>
            <ac:cxnSpMk id="28" creationId="{16AC9319-7AD1-4E22-8AA3-EC4739437D6D}"/>
          </ac:cxnSpMkLst>
        </pc:cxnChg>
        <pc:cxnChg chg="mod">
          <ac:chgData name="Davide Leira" userId="b3e21ed38a605a5b" providerId="Windows Live" clId="Web-{50D59365-01B0-49CD-94D0-C13C9348B808}" dt="2018-12-04T01:16:08.274" v="36" actId="1076"/>
          <ac:cxnSpMkLst>
            <pc:docMk/>
            <pc:sldMk cId="3137415661" sldId="272"/>
            <ac:cxnSpMk id="30" creationId="{7B8E1C78-6FB9-47AC-8A43-FAEAFA3D9E62}"/>
          </ac:cxnSpMkLst>
        </pc:cxnChg>
        <pc:cxnChg chg="mod">
          <ac:chgData name="Davide Leira" userId="b3e21ed38a605a5b" providerId="Windows Live" clId="Web-{50D59365-01B0-49CD-94D0-C13C9348B808}" dt="2018-12-04T01:16:08.274" v="36" actId="1076"/>
          <ac:cxnSpMkLst>
            <pc:docMk/>
            <pc:sldMk cId="3137415661" sldId="272"/>
            <ac:cxnSpMk id="32" creationId="{D778FBEA-C113-4D18-849D-C42C0DCF7D88}"/>
          </ac:cxnSpMkLst>
        </pc:cxnChg>
        <pc:cxnChg chg="mod">
          <ac:chgData name="Davide Leira" userId="b3e21ed38a605a5b" providerId="Windows Live" clId="Web-{50D59365-01B0-49CD-94D0-C13C9348B808}" dt="2018-12-04T01:16:08.274" v="35" actId="1076"/>
          <ac:cxnSpMkLst>
            <pc:docMk/>
            <pc:sldMk cId="3137415661" sldId="272"/>
            <ac:cxnSpMk id="34" creationId="{596452EE-5175-4B63-BB5F-5DB72170F0AA}"/>
          </ac:cxnSpMkLst>
        </pc:cxnChg>
        <pc:cxnChg chg="mod">
          <ac:chgData name="Davide Leira" userId="b3e21ed38a605a5b" providerId="Windows Live" clId="Web-{50D59365-01B0-49CD-94D0-C13C9348B808}" dt="2018-12-04T01:16:08.274" v="34" actId="1076"/>
          <ac:cxnSpMkLst>
            <pc:docMk/>
            <pc:sldMk cId="3137415661" sldId="272"/>
            <ac:cxnSpMk id="36" creationId="{33B019CB-B518-4C59-A265-E3AA889A076E}"/>
          </ac:cxnSpMkLst>
        </pc:cxnChg>
        <pc:cxnChg chg="del mod">
          <ac:chgData name="Davide Leira" userId="b3e21ed38a605a5b" providerId="Windows Live" clId="Web-{50D59365-01B0-49CD-94D0-C13C9348B808}" dt="2018-12-04T01:15:59.696" v="10" actId="1076"/>
          <ac:cxnSpMkLst>
            <pc:docMk/>
            <pc:sldMk cId="3137415661" sldId="272"/>
            <ac:cxnSpMk id="44" creationId="{51A9E16F-5416-4D24-A303-78F5692FE0E3}"/>
          </ac:cxnSpMkLst>
        </pc:cxnChg>
        <pc:cxnChg chg="del mod">
          <ac:chgData name="Davide Leira" userId="b3e21ed38a605a5b" providerId="Windows Live" clId="Web-{50D59365-01B0-49CD-94D0-C13C9348B808}" dt="2018-12-04T01:15:59.696" v="9" actId="1076"/>
          <ac:cxnSpMkLst>
            <pc:docMk/>
            <pc:sldMk cId="3137415661" sldId="272"/>
            <ac:cxnSpMk id="45" creationId="{93EC8615-8C05-47E7-9537-05C850D8AE6B}"/>
          </ac:cxnSpMkLst>
        </pc:cxnChg>
        <pc:cxnChg chg="del mod">
          <ac:chgData name="Davide Leira" userId="b3e21ed38a605a5b" providerId="Windows Live" clId="Web-{50D59365-01B0-49CD-94D0-C13C9348B808}" dt="2018-12-04T01:15:59.696" v="8" actId="1076"/>
          <ac:cxnSpMkLst>
            <pc:docMk/>
            <pc:sldMk cId="3137415661" sldId="272"/>
            <ac:cxnSpMk id="46" creationId="{E22E3994-B925-4F51-AEE0-40EE9DA810C5}"/>
          </ac:cxnSpMkLst>
        </pc:cxnChg>
        <pc:cxnChg chg="del mod">
          <ac:chgData name="Davide Leira" userId="b3e21ed38a605a5b" providerId="Windows Live" clId="Web-{50D59365-01B0-49CD-94D0-C13C9348B808}" dt="2018-12-04T01:15:59.696" v="7" actId="1076"/>
          <ac:cxnSpMkLst>
            <pc:docMk/>
            <pc:sldMk cId="3137415661" sldId="272"/>
            <ac:cxnSpMk id="47" creationId="{5B88B30A-DAC0-491A-AEDD-C41D3171086B}"/>
          </ac:cxnSpMkLst>
        </pc:cxnChg>
        <pc:cxnChg chg="mod">
          <ac:chgData name="Davide Leira" userId="b3e21ed38a605a5b" providerId="Windows Live" clId="Web-{50D59365-01B0-49CD-94D0-C13C9348B808}" dt="2018-12-04T01:16:08.274" v="36" actId="1076"/>
          <ac:cxnSpMkLst>
            <pc:docMk/>
            <pc:sldMk cId="3137415661" sldId="272"/>
            <ac:cxnSpMk id="73" creationId="{32113C7A-B700-4097-A5BC-F658BD621385}"/>
          </ac:cxnSpMkLst>
        </pc:cxnChg>
      </pc:sldChg>
    </pc:docChg>
  </pc:docChgLst>
  <pc:docChgLst>
    <pc:chgData name="Davide Leira" userId="b3e21ed38a605a5b" providerId="Windows Live" clId="Web-{2460E6E8-D9EF-4E76-8558-50C43A86689A}"/>
    <pc:docChg chg="delSld modSld">
      <pc:chgData name="Davide Leira" userId="b3e21ed38a605a5b" providerId="Windows Live" clId="Web-{2460E6E8-D9EF-4E76-8558-50C43A86689A}" dt="2018-11-30T00:16:05.784" v="13"/>
      <pc:docMkLst>
        <pc:docMk/>
      </pc:docMkLst>
    </pc:docChg>
  </pc:docChgLst>
  <pc:docChgLst>
    <pc:chgData name="Davide Leira" userId="b3e21ed38a605a5b" providerId="Windows Live" clId="Web-{42EB704B-8AC1-42E1-8FA8-2DEA92D55B73}"/>
    <pc:docChg chg="modSld sldOrd">
      <pc:chgData name="Davide Leira" userId="b3e21ed38a605a5b" providerId="Windows Live" clId="Web-{42EB704B-8AC1-42E1-8FA8-2DEA92D55B73}" dt="2018-12-10T14:14:49.863" v="22"/>
      <pc:docMkLst>
        <pc:docMk/>
      </pc:docMkLst>
      <pc:sldChg chg="modSp">
        <pc:chgData name="Davide Leira" userId="b3e21ed38a605a5b" providerId="Windows Live" clId="Web-{42EB704B-8AC1-42E1-8FA8-2DEA92D55B73}" dt="2018-12-10T14:08:52.406" v="2" actId="20577"/>
        <pc:sldMkLst>
          <pc:docMk/>
          <pc:sldMk cId="1751366029" sldId="277"/>
        </pc:sldMkLst>
        <pc:spChg chg="mod">
          <ac:chgData name="Davide Leira" userId="b3e21ed38a605a5b" providerId="Windows Live" clId="Web-{42EB704B-8AC1-42E1-8FA8-2DEA92D55B73}" dt="2018-12-10T14:08:52.406" v="2" actId="20577"/>
          <ac:spMkLst>
            <pc:docMk/>
            <pc:sldMk cId="1751366029" sldId="277"/>
            <ac:spMk id="2" creationId="{6FF6B5BA-7F11-429B-829B-330BCE727C45}"/>
          </ac:spMkLst>
        </pc:spChg>
      </pc:sldChg>
      <pc:sldChg chg="modSp">
        <pc:chgData name="Davide Leira" userId="b3e21ed38a605a5b" providerId="Windows Live" clId="Web-{42EB704B-8AC1-42E1-8FA8-2DEA92D55B73}" dt="2018-12-10T14:10:11.844" v="8" actId="20577"/>
        <pc:sldMkLst>
          <pc:docMk/>
          <pc:sldMk cId="2464230517" sldId="281"/>
        </pc:sldMkLst>
        <pc:spChg chg="mod">
          <ac:chgData name="Davide Leira" userId="b3e21ed38a605a5b" providerId="Windows Live" clId="Web-{42EB704B-8AC1-42E1-8FA8-2DEA92D55B73}" dt="2018-12-10T14:10:11.844" v="8" actId="20577"/>
          <ac:spMkLst>
            <pc:docMk/>
            <pc:sldMk cId="2464230517" sldId="281"/>
            <ac:spMk id="2" creationId="{0787F6BD-4677-499B-899E-21EEA89F62B4}"/>
          </ac:spMkLst>
        </pc:spChg>
      </pc:sldChg>
      <pc:sldChg chg="addSp delSp modSp">
        <pc:chgData name="Davide Leira" userId="b3e21ed38a605a5b" providerId="Windows Live" clId="Web-{42EB704B-8AC1-42E1-8FA8-2DEA92D55B73}" dt="2018-12-10T14:14:49.863" v="22"/>
        <pc:sldMkLst>
          <pc:docMk/>
          <pc:sldMk cId="3439945043" sldId="287"/>
        </pc:sldMkLst>
        <pc:spChg chg="mod">
          <ac:chgData name="Davide Leira" userId="b3e21ed38a605a5b" providerId="Windows Live" clId="Web-{42EB704B-8AC1-42E1-8FA8-2DEA92D55B73}" dt="2018-12-10T14:10:22.860" v="15" actId="20577"/>
          <ac:spMkLst>
            <pc:docMk/>
            <pc:sldMk cId="3439945043" sldId="287"/>
            <ac:spMk id="2" creationId="{07F95BCC-0D16-824A-ACED-9C560A4D7B8D}"/>
          </ac:spMkLst>
        </pc:spChg>
        <pc:spChg chg="add">
          <ac:chgData name="Davide Leira" userId="b3e21ed38a605a5b" providerId="Windows Live" clId="Web-{42EB704B-8AC1-42E1-8FA8-2DEA92D55B73}" dt="2018-12-10T14:14:49.863" v="22"/>
          <ac:spMkLst>
            <pc:docMk/>
            <pc:sldMk cId="3439945043" sldId="287"/>
            <ac:spMk id="3" creationId="{0BA1F4B5-9CC7-4CFB-A938-90D4EA1EF608}"/>
          </ac:spMkLst>
        </pc:spChg>
        <pc:spChg chg="mod">
          <ac:chgData name="Davide Leira" userId="b3e21ed38a605a5b" providerId="Windows Live" clId="Web-{42EB704B-8AC1-42E1-8FA8-2DEA92D55B73}" dt="2018-12-10T14:14:21.332" v="18" actId="1076"/>
          <ac:spMkLst>
            <pc:docMk/>
            <pc:sldMk cId="3439945043" sldId="287"/>
            <ac:spMk id="16" creationId="{6DF70951-DD7F-ED47-AC96-84968FBFE4C3}"/>
          </ac:spMkLst>
        </pc:spChg>
        <pc:spChg chg="del">
          <ac:chgData name="Davide Leira" userId="b3e21ed38a605a5b" providerId="Windows Live" clId="Web-{42EB704B-8AC1-42E1-8FA8-2DEA92D55B73}" dt="2018-12-10T14:14:49.051" v="21"/>
          <ac:spMkLst>
            <pc:docMk/>
            <pc:sldMk cId="3439945043" sldId="287"/>
            <ac:spMk id="61" creationId="{003E848B-28C6-4A52-87CC-971D3423EF92}"/>
          </ac:spMkLst>
        </pc:spChg>
        <pc:cxnChg chg="mod">
          <ac:chgData name="Davide Leira" userId="b3e21ed38a605a5b" providerId="Windows Live" clId="Web-{42EB704B-8AC1-42E1-8FA8-2DEA92D55B73}" dt="2018-12-10T14:14:35.223" v="20" actId="14100"/>
          <ac:cxnSpMkLst>
            <pc:docMk/>
            <pc:sldMk cId="3439945043" sldId="287"/>
            <ac:cxnSpMk id="21" creationId="{84E41C74-E8DD-0641-A01B-9EA9931906B1}"/>
          </ac:cxnSpMkLst>
        </pc:cxnChg>
        <pc:cxnChg chg="mod">
          <ac:chgData name="Davide Leira" userId="b3e21ed38a605a5b" providerId="Windows Live" clId="Web-{42EB704B-8AC1-42E1-8FA8-2DEA92D55B73}" dt="2018-12-10T14:14:27.457" v="19" actId="14100"/>
          <ac:cxnSpMkLst>
            <pc:docMk/>
            <pc:sldMk cId="3439945043" sldId="287"/>
            <ac:cxnSpMk id="24" creationId="{7B82D34F-9BFA-E641-AD5D-8BDDC4289A79}"/>
          </ac:cxnSpMkLst>
        </pc:cxnChg>
      </pc:sldChg>
      <pc:sldChg chg="ord">
        <pc:chgData name="Davide Leira" userId="b3e21ed38a605a5b" providerId="Windows Live" clId="Web-{42EB704B-8AC1-42E1-8FA8-2DEA92D55B73}" dt="2018-12-10T14:09:01.078" v="5"/>
        <pc:sldMkLst>
          <pc:docMk/>
          <pc:sldMk cId="2309319338" sldId="289"/>
        </pc:sldMkLst>
      </pc:sldChg>
    </pc:docChg>
  </pc:docChgLst>
  <pc:docChgLst>
    <pc:chgData name="Davide Leira" userId="b3e21ed38a605a5b" providerId="Windows Live" clId="Web-{40B4E8CC-F997-460A-9367-E4E426965703}"/>
    <pc:docChg chg="modSld">
      <pc:chgData name="Davide Leira" userId="b3e21ed38a605a5b" providerId="Windows Live" clId="Web-{40B4E8CC-F997-460A-9367-E4E426965703}" dt="2018-11-29T16:11:48.940" v="5" actId="14100"/>
      <pc:docMkLst>
        <pc:docMk/>
      </pc:docMkLst>
      <pc:sldChg chg="modSp">
        <pc:chgData name="Davide Leira" userId="b3e21ed38a605a5b" providerId="Windows Live" clId="Web-{40B4E8CC-F997-460A-9367-E4E426965703}" dt="2018-11-29T16:11:48.940" v="5" actId="14100"/>
        <pc:sldMkLst>
          <pc:docMk/>
          <pc:sldMk cId="968735941" sldId="268"/>
        </pc:sldMkLst>
        <pc:picChg chg="mod">
          <ac:chgData name="Davide Leira" userId="b3e21ed38a605a5b" providerId="Windows Live" clId="Web-{40B4E8CC-F997-460A-9367-E4E426965703}" dt="2018-11-29T16:11:48.940" v="5" actId="14100"/>
          <ac:picMkLst>
            <pc:docMk/>
            <pc:sldMk cId="968735941" sldId="268"/>
            <ac:picMk id="8" creationId="{6180EBA5-3354-4D79-A1E6-E17FF6C9ADF0}"/>
          </ac:picMkLst>
        </pc:picChg>
      </pc:sldChg>
    </pc:docChg>
  </pc:docChgLst>
  <pc:docChgLst>
    <pc:chgData name="Davide Leira" userId="b3e21ed38a605a5b" providerId="Windows Live" clId="Web-{58F67379-E13C-4FFC-9064-CB0C9D849678}"/>
    <pc:docChg chg="modSld">
      <pc:chgData name="Davide Leira" userId="b3e21ed38a605a5b" providerId="Windows Live" clId="Web-{58F67379-E13C-4FFC-9064-CB0C9D849678}" dt="2018-12-09T00:50:58.640" v="53" actId="14100"/>
      <pc:docMkLst>
        <pc:docMk/>
      </pc:docMkLst>
      <pc:sldChg chg="modSp">
        <pc:chgData name="Davide Leira" userId="b3e21ed38a605a5b" providerId="Windows Live" clId="Web-{58F67379-E13C-4FFC-9064-CB0C9D849678}" dt="2018-12-09T00:50:58.640" v="53" actId="14100"/>
        <pc:sldMkLst>
          <pc:docMk/>
          <pc:sldMk cId="3439945043" sldId="287"/>
        </pc:sldMkLst>
        <pc:spChg chg="mod">
          <ac:chgData name="Davide Leira" userId="b3e21ed38a605a5b" providerId="Windows Live" clId="Web-{58F67379-E13C-4FFC-9064-CB0C9D849678}" dt="2018-12-09T00:50:58.640" v="53" actId="14100"/>
          <ac:spMkLst>
            <pc:docMk/>
            <pc:sldMk cId="3439945043" sldId="287"/>
            <ac:spMk id="7" creationId="{413A9A58-F4D9-AF45-822E-6EA23EF2B80D}"/>
          </ac:spMkLst>
        </pc:spChg>
        <pc:spChg chg="mod">
          <ac:chgData name="Davide Leira" userId="b3e21ed38a605a5b" providerId="Windows Live" clId="Web-{58F67379-E13C-4FFC-9064-CB0C9D849678}" dt="2018-12-09T00:50:58.640" v="51" actId="14100"/>
          <ac:spMkLst>
            <pc:docMk/>
            <pc:sldMk cId="3439945043" sldId="287"/>
            <ac:spMk id="10" creationId="{5D5253A8-9B9B-344C-A45C-D9692DB27C26}"/>
          </ac:spMkLst>
        </pc:spChg>
        <pc:spChg chg="mod">
          <ac:chgData name="Davide Leira" userId="b3e21ed38a605a5b" providerId="Windows Live" clId="Web-{58F67379-E13C-4FFC-9064-CB0C9D849678}" dt="2018-12-09T00:50:58.640" v="50" actId="14100"/>
          <ac:spMkLst>
            <pc:docMk/>
            <pc:sldMk cId="3439945043" sldId="287"/>
            <ac:spMk id="12" creationId="{ABE77456-1839-BE42-A3EE-39B5EBE31CD8}"/>
          </ac:spMkLst>
        </pc:spChg>
        <pc:spChg chg="mod">
          <ac:chgData name="Davide Leira" userId="b3e21ed38a605a5b" providerId="Windows Live" clId="Web-{58F67379-E13C-4FFC-9064-CB0C9D849678}" dt="2018-12-09T00:50:58.640" v="48" actId="14100"/>
          <ac:spMkLst>
            <pc:docMk/>
            <pc:sldMk cId="3439945043" sldId="287"/>
            <ac:spMk id="16" creationId="{6DF70951-DD7F-ED47-AC96-84968FBFE4C3}"/>
          </ac:spMkLst>
        </pc:spChg>
        <pc:spChg chg="mod">
          <ac:chgData name="Davide Leira" userId="b3e21ed38a605a5b" providerId="Windows Live" clId="Web-{58F67379-E13C-4FFC-9064-CB0C9D849678}" dt="2018-12-09T00:50:58.640" v="46" actId="14100"/>
          <ac:spMkLst>
            <pc:docMk/>
            <pc:sldMk cId="3439945043" sldId="287"/>
            <ac:spMk id="18" creationId="{CD6197C2-C76A-A644-9693-406B997EB19B}"/>
          </ac:spMkLst>
        </pc:spChg>
        <pc:spChg chg="mod">
          <ac:chgData name="Davide Leira" userId="b3e21ed38a605a5b" providerId="Windows Live" clId="Web-{58F67379-E13C-4FFC-9064-CB0C9D849678}" dt="2018-12-09T00:50:58.640" v="44" actId="14100"/>
          <ac:spMkLst>
            <pc:docMk/>
            <pc:sldMk cId="3439945043" sldId="287"/>
            <ac:spMk id="23" creationId="{7A8C167A-C2AB-7549-8C10-6E936825FA24}"/>
          </ac:spMkLst>
        </pc:spChg>
        <pc:picChg chg="mod">
          <ac:chgData name="Davide Leira" userId="b3e21ed38a605a5b" providerId="Windows Live" clId="Web-{58F67379-E13C-4FFC-9064-CB0C9D849678}" dt="2018-12-09T00:50:58.640" v="42" actId="14100"/>
          <ac:picMkLst>
            <pc:docMk/>
            <pc:sldMk cId="3439945043" sldId="287"/>
            <ac:picMk id="6" creationId="{13E16111-577A-2440-A4EA-3853ECB9C5CC}"/>
          </ac:picMkLst>
        </pc:picChg>
        <pc:picChg chg="mod">
          <ac:chgData name="Davide Leira" userId="b3e21ed38a605a5b" providerId="Windows Live" clId="Web-{58F67379-E13C-4FFC-9064-CB0C9D849678}" dt="2018-12-09T00:50:58.640" v="41" actId="14100"/>
          <ac:picMkLst>
            <pc:docMk/>
            <pc:sldMk cId="3439945043" sldId="287"/>
            <ac:picMk id="28" creationId="{CCAD628A-A3D8-7646-A99F-442037CFF76E}"/>
          </ac:picMkLst>
        </pc:picChg>
        <pc:cxnChg chg="mod">
          <ac:chgData name="Davide Leira" userId="b3e21ed38a605a5b" providerId="Windows Live" clId="Web-{58F67379-E13C-4FFC-9064-CB0C9D849678}" dt="2018-12-09T00:50:58.640" v="52" actId="14100"/>
          <ac:cxnSpMkLst>
            <pc:docMk/>
            <pc:sldMk cId="3439945043" sldId="287"/>
            <ac:cxnSpMk id="8" creationId="{54A587C6-9FD5-B640-99D3-AB7DFDCB7082}"/>
          </ac:cxnSpMkLst>
        </pc:cxnChg>
        <pc:cxnChg chg="mod">
          <ac:chgData name="Davide Leira" userId="b3e21ed38a605a5b" providerId="Windows Live" clId="Web-{58F67379-E13C-4FFC-9064-CB0C9D849678}" dt="2018-12-09T00:50:58.640" v="50" actId="14100"/>
          <ac:cxnSpMkLst>
            <pc:docMk/>
            <pc:sldMk cId="3439945043" sldId="287"/>
            <ac:cxnSpMk id="13" creationId="{B1C4F7A5-E38B-564F-AF6C-52FB45F08D85}"/>
          </ac:cxnSpMkLst>
        </pc:cxnChg>
        <pc:cxnChg chg="mod">
          <ac:chgData name="Davide Leira" userId="b3e21ed38a605a5b" providerId="Windows Live" clId="Web-{58F67379-E13C-4FFC-9064-CB0C9D849678}" dt="2018-12-09T00:50:58.640" v="48" actId="14100"/>
          <ac:cxnSpMkLst>
            <pc:docMk/>
            <pc:sldMk cId="3439945043" sldId="287"/>
            <ac:cxnSpMk id="17" creationId="{801905C1-624C-0C4D-9BB2-B1CE3AB2D9F2}"/>
          </ac:cxnSpMkLst>
        </pc:cxnChg>
        <pc:cxnChg chg="mod">
          <ac:chgData name="Davide Leira" userId="b3e21ed38a605a5b" providerId="Windows Live" clId="Web-{58F67379-E13C-4FFC-9064-CB0C9D849678}" dt="2018-12-09T00:50:58.640" v="45" actId="14100"/>
          <ac:cxnSpMkLst>
            <pc:docMk/>
            <pc:sldMk cId="3439945043" sldId="287"/>
            <ac:cxnSpMk id="21" creationId="{84E41C74-E8DD-0641-A01B-9EA9931906B1}"/>
          </ac:cxnSpMkLst>
        </pc:cxnChg>
        <pc:cxnChg chg="mod">
          <ac:chgData name="Davide Leira" userId="b3e21ed38a605a5b" providerId="Windows Live" clId="Web-{58F67379-E13C-4FFC-9064-CB0C9D849678}" dt="2018-12-09T00:50:58.640" v="43" actId="14100"/>
          <ac:cxnSpMkLst>
            <pc:docMk/>
            <pc:sldMk cId="3439945043" sldId="287"/>
            <ac:cxnSpMk id="24" creationId="{7B82D34F-9BFA-E641-AD5D-8BDDC4289A79}"/>
          </ac:cxnSpMkLst>
        </pc:cxnChg>
      </pc:sldChg>
    </pc:docChg>
  </pc:docChgLst>
  <pc:docChgLst>
    <pc:chgData name="Leonardo Oliveira" userId="10a6bec0f8b5129e" providerId="Windows Live" clId="Web-{2EDB4ED1-C953-475B-AE99-3B732A0EA7DE}"/>
    <pc:docChg chg="modSld">
      <pc:chgData name="Leonardo Oliveira" userId="10a6bec0f8b5129e" providerId="Windows Live" clId="Web-{2EDB4ED1-C953-475B-AE99-3B732A0EA7DE}" dt="2018-12-11T22:23:04.488" v="0" actId="1076"/>
      <pc:docMkLst>
        <pc:docMk/>
      </pc:docMkLst>
      <pc:sldChg chg="modSp">
        <pc:chgData name="Leonardo Oliveira" userId="10a6bec0f8b5129e" providerId="Windows Live" clId="Web-{2EDB4ED1-C953-475B-AE99-3B732A0EA7DE}" dt="2018-12-11T22:23:04.488" v="0" actId="1076"/>
        <pc:sldMkLst>
          <pc:docMk/>
          <pc:sldMk cId="2021673623" sldId="264"/>
        </pc:sldMkLst>
        <pc:picChg chg="mod">
          <ac:chgData name="Leonardo Oliveira" userId="10a6bec0f8b5129e" providerId="Windows Live" clId="Web-{2EDB4ED1-C953-475B-AE99-3B732A0EA7DE}" dt="2018-12-11T22:23:04.488" v="0" actId="1076"/>
          <ac:picMkLst>
            <pc:docMk/>
            <pc:sldMk cId="2021673623" sldId="264"/>
            <ac:picMk id="10" creationId="{2D8A3D77-81E4-4021-B4D0-081D980FBD79}"/>
          </ac:picMkLst>
        </pc:picChg>
      </pc:sldChg>
    </pc:docChg>
  </pc:docChgLst>
  <pc:docChgLst>
    <pc:chgData name="Davide Leira" userId="b3e21ed38a605a5b" providerId="Windows Live" clId="Web-{9395961E-8DA9-47F5-94EA-726F97D92D1E}"/>
    <pc:docChg chg="modSld">
      <pc:chgData name="Davide Leira" userId="b3e21ed38a605a5b" providerId="Windows Live" clId="Web-{9395961E-8DA9-47F5-94EA-726F97D92D1E}" dt="2018-12-10T13:17:29.158" v="1"/>
      <pc:docMkLst>
        <pc:docMk/>
      </pc:docMkLst>
    </pc:docChg>
  </pc:docChgLst>
  <pc:docChgLst>
    <pc:chgData name="Davide Leira" userId="b3e21ed38a605a5b" providerId="Windows Live" clId="Web-{EE8B68A2-B186-4DDC-9920-66BBEAB1334B}"/>
    <pc:docChg chg="addSld delSld modSld sldOrd">
      <pc:chgData name="Davide Leira" userId="b3e21ed38a605a5b" providerId="Windows Live" clId="Web-{EE8B68A2-B186-4DDC-9920-66BBEAB1334B}" dt="2018-12-04T11:50:50.466" v="203" actId="20577"/>
      <pc:docMkLst>
        <pc:docMk/>
      </pc:docMkLst>
      <pc:sldChg chg="modNotes">
        <pc:chgData name="Davide Leira" userId="b3e21ed38a605a5b" providerId="Windows Live" clId="Web-{EE8B68A2-B186-4DDC-9920-66BBEAB1334B}" dt="2018-12-04T11:45:24.825" v="136" actId="20577"/>
        <pc:sldMkLst>
          <pc:docMk/>
          <pc:sldMk cId="3037764062" sldId="259"/>
        </pc:sldMkLst>
      </pc:sldChg>
      <pc:sldChg chg="modNotes">
        <pc:chgData name="Davide Leira" userId="b3e21ed38a605a5b" providerId="Windows Live" clId="Web-{EE8B68A2-B186-4DDC-9920-66BBEAB1334B}" dt="2018-12-04T11:44:50.778" v="122" actId="20577"/>
        <pc:sldMkLst>
          <pc:docMk/>
          <pc:sldMk cId="3475200798" sldId="260"/>
        </pc:sldMkLst>
      </pc:sldChg>
      <pc:sldChg chg="modNotes">
        <pc:chgData name="Davide Leira" userId="b3e21ed38a605a5b" providerId="Windows Live" clId="Web-{EE8B68A2-B186-4DDC-9920-66BBEAB1334B}" dt="2018-12-04T11:47:27.090" v="167" actId="20577"/>
        <pc:sldMkLst>
          <pc:docMk/>
          <pc:sldMk cId="1767591185" sldId="261"/>
        </pc:sldMkLst>
      </pc:sldChg>
      <pc:sldChg chg="modSp modNotes">
        <pc:chgData name="Davide Leira" userId="b3e21ed38a605a5b" providerId="Windows Live" clId="Web-{EE8B68A2-B186-4DDC-9920-66BBEAB1334B}" dt="2018-12-04T11:28:08.745" v="14" actId="20577"/>
        <pc:sldMkLst>
          <pc:docMk/>
          <pc:sldMk cId="929451188" sldId="262"/>
        </pc:sldMkLst>
        <pc:spChg chg="mod">
          <ac:chgData name="Davide Leira" userId="b3e21ed38a605a5b" providerId="Windows Live" clId="Web-{EE8B68A2-B186-4DDC-9920-66BBEAB1334B}" dt="2018-12-04T11:28:08.745" v="14" actId="20577"/>
          <ac:spMkLst>
            <pc:docMk/>
            <pc:sldMk cId="929451188" sldId="262"/>
            <ac:spMk id="3" creationId="{657304E1-4009-4276-94FA-A86A9E02E884}"/>
          </ac:spMkLst>
        </pc:spChg>
      </pc:sldChg>
      <pc:sldChg chg="modSp modNotes">
        <pc:chgData name="Davide Leira" userId="b3e21ed38a605a5b" providerId="Windows Live" clId="Web-{EE8B68A2-B186-4DDC-9920-66BBEAB1334B}" dt="2018-12-04T11:49:39.950" v="195" actId="20577"/>
        <pc:sldMkLst>
          <pc:docMk/>
          <pc:sldMk cId="2021673623" sldId="264"/>
        </pc:sldMkLst>
        <pc:spChg chg="mod">
          <ac:chgData name="Davide Leira" userId="b3e21ed38a605a5b" providerId="Windows Live" clId="Web-{EE8B68A2-B186-4DDC-9920-66BBEAB1334B}" dt="2018-12-04T11:33:05.667" v="18" actId="20577"/>
          <ac:spMkLst>
            <pc:docMk/>
            <pc:sldMk cId="2021673623" sldId="264"/>
            <ac:spMk id="20" creationId="{B17D1FD6-14E5-4B42-B514-F593B2A51967}"/>
          </ac:spMkLst>
        </pc:spChg>
      </pc:sldChg>
      <pc:sldChg chg="modNotes">
        <pc:chgData name="Davide Leira" userId="b3e21ed38a605a5b" providerId="Windows Live" clId="Web-{EE8B68A2-B186-4DDC-9920-66BBEAB1334B}" dt="2018-12-04T11:43:00.356" v="104" actId="20577"/>
        <pc:sldMkLst>
          <pc:docMk/>
          <pc:sldMk cId="968735941" sldId="268"/>
        </pc:sldMkLst>
      </pc:sldChg>
      <pc:sldChg chg="modSp">
        <pc:chgData name="Davide Leira" userId="b3e21ed38a605a5b" providerId="Windows Live" clId="Web-{EE8B68A2-B186-4DDC-9920-66BBEAB1334B}" dt="2018-12-04T11:39:39.996" v="81" actId="20577"/>
        <pc:sldMkLst>
          <pc:docMk/>
          <pc:sldMk cId="3137415661" sldId="272"/>
        </pc:sldMkLst>
        <pc:spChg chg="mod">
          <ac:chgData name="Davide Leira" userId="b3e21ed38a605a5b" providerId="Windows Live" clId="Web-{EE8B68A2-B186-4DDC-9920-66BBEAB1334B}" dt="2018-12-04T11:39:39.996" v="81" actId="20577"/>
          <ac:spMkLst>
            <pc:docMk/>
            <pc:sldMk cId="3137415661" sldId="272"/>
            <ac:spMk id="5" creationId="{87B7B1EF-AF35-41E6-9970-C5C7AC825BA0}"/>
          </ac:spMkLst>
        </pc:spChg>
      </pc:sldChg>
      <pc:sldChg chg="modNotes">
        <pc:chgData name="Davide Leira" userId="b3e21ed38a605a5b" providerId="Windows Live" clId="Web-{EE8B68A2-B186-4DDC-9920-66BBEAB1334B}" dt="2018-12-04T11:43:23.512" v="117" actId="20577"/>
        <pc:sldMkLst>
          <pc:docMk/>
          <pc:sldMk cId="2653848005" sldId="273"/>
        </pc:sldMkLst>
      </pc:sldChg>
      <pc:sldChg chg="addSp delSp">
        <pc:chgData name="Davide Leira" userId="b3e21ed38a605a5b" providerId="Windows Live" clId="Web-{EE8B68A2-B186-4DDC-9920-66BBEAB1334B}" dt="2018-12-04T11:46:35.622" v="146" actId="20577"/>
        <pc:sldMkLst>
          <pc:docMk/>
          <pc:sldMk cId="1751366029" sldId="277"/>
        </pc:sldMkLst>
        <pc:picChg chg="add del">
          <ac:chgData name="Davide Leira" userId="b3e21ed38a605a5b" providerId="Windows Live" clId="Web-{EE8B68A2-B186-4DDC-9920-66BBEAB1334B}" dt="2018-12-04T11:46:32.231" v="145" actId="20577"/>
          <ac:picMkLst>
            <pc:docMk/>
            <pc:sldMk cId="1751366029" sldId="277"/>
            <ac:picMk id="6" creationId="{68FE1CD7-660E-4986-9676-5DA0B2E3FB2D}"/>
          </ac:picMkLst>
        </pc:picChg>
        <pc:picChg chg="add del">
          <ac:chgData name="Davide Leira" userId="b3e21ed38a605a5b" providerId="Windows Live" clId="Web-{EE8B68A2-B186-4DDC-9920-66BBEAB1334B}" dt="2018-12-04T11:46:35.622" v="146" actId="20577"/>
          <ac:picMkLst>
            <pc:docMk/>
            <pc:sldMk cId="1751366029" sldId="277"/>
            <ac:picMk id="1028" creationId="{B2339302-ABC2-45B3-B015-48B986AE1ACD}"/>
          </ac:picMkLst>
        </pc:picChg>
      </pc:sldChg>
      <pc:sldChg chg="modSp ord">
        <pc:chgData name="Davide Leira" userId="b3e21ed38a605a5b" providerId="Windows Live" clId="Web-{EE8B68A2-B186-4DDC-9920-66BBEAB1334B}" dt="2018-12-04T11:44:01.887" v="118" actId="20577"/>
        <pc:sldMkLst>
          <pc:docMk/>
          <pc:sldMk cId="1839046590" sldId="278"/>
        </pc:sldMkLst>
        <pc:spChg chg="mod">
          <ac:chgData name="Davide Leira" userId="b3e21ed38a605a5b" providerId="Windows Live" clId="Web-{EE8B68A2-B186-4DDC-9920-66BBEAB1334B}" dt="2018-12-04T11:34:21.370" v="44" actId="20577"/>
          <ac:spMkLst>
            <pc:docMk/>
            <pc:sldMk cId="1839046590" sldId="278"/>
            <ac:spMk id="2" creationId="{6FF6B5BA-7F11-429B-829B-330BCE727C45}"/>
          </ac:spMkLst>
        </pc:spChg>
      </pc:sldChg>
      <pc:sldChg chg="modNotes">
        <pc:chgData name="Davide Leira" userId="b3e21ed38a605a5b" providerId="Windows Live" clId="Web-{EE8B68A2-B186-4DDC-9920-66BBEAB1334B}" dt="2018-12-04T11:45:39.278" v="142" actId="20577"/>
        <pc:sldMkLst>
          <pc:docMk/>
          <pc:sldMk cId="2464230517" sldId="281"/>
        </pc:sldMkLst>
      </pc:sldChg>
      <pc:sldChg chg="modSp add ord replId">
        <pc:chgData name="Davide Leira" userId="b3e21ed38a605a5b" providerId="Windows Live" clId="Web-{EE8B68A2-B186-4DDC-9920-66BBEAB1334B}" dt="2018-12-04T11:36:04.558" v="76" actId="20577"/>
        <pc:sldMkLst>
          <pc:docMk/>
          <pc:sldMk cId="3731817134" sldId="284"/>
        </pc:sldMkLst>
        <pc:spChg chg="mod">
          <ac:chgData name="Davide Leira" userId="b3e21ed38a605a5b" providerId="Windows Live" clId="Web-{EE8B68A2-B186-4DDC-9920-66BBEAB1334B}" dt="2018-12-04T11:36:04.558" v="76" actId="20577"/>
          <ac:spMkLst>
            <pc:docMk/>
            <pc:sldMk cId="3731817134" sldId="284"/>
            <ac:spMk id="2" creationId="{6FF6B5BA-7F11-429B-829B-330BCE727C45}"/>
          </ac:spMkLst>
        </pc:spChg>
      </pc:sldChg>
    </pc:docChg>
  </pc:docChgLst>
  <pc:docChgLst>
    <pc:chgData name="Davide Leira" userId="b3e21ed38a605a5b" providerId="Windows Live" clId="Web-{F8CAE83C-5B50-44D7-A39E-69A80779D971}"/>
    <pc:docChg chg="modSld">
      <pc:chgData name="Davide Leira" userId="b3e21ed38a605a5b" providerId="Windows Live" clId="Web-{F8CAE83C-5B50-44D7-A39E-69A80779D971}" dt="2018-12-09T02:16:37.789" v="10" actId="20577"/>
      <pc:docMkLst>
        <pc:docMk/>
      </pc:docMkLst>
      <pc:sldChg chg="modSp">
        <pc:chgData name="Davide Leira" userId="b3e21ed38a605a5b" providerId="Windows Live" clId="Web-{F8CAE83C-5B50-44D7-A39E-69A80779D971}" dt="2018-12-09T02:16:36.149" v="8" actId="20577"/>
        <pc:sldMkLst>
          <pc:docMk/>
          <pc:sldMk cId="1751366029" sldId="277"/>
        </pc:sldMkLst>
        <pc:spChg chg="mod">
          <ac:chgData name="Davide Leira" userId="b3e21ed38a605a5b" providerId="Windows Live" clId="Web-{F8CAE83C-5B50-44D7-A39E-69A80779D971}" dt="2018-12-09T02:16:36.149" v="8" actId="20577"/>
          <ac:spMkLst>
            <pc:docMk/>
            <pc:sldMk cId="1751366029" sldId="277"/>
            <ac:spMk id="2" creationId="{6FF6B5BA-7F11-429B-829B-330BCE727C45}"/>
          </ac:spMkLst>
        </pc:spChg>
      </pc:sldChg>
    </pc:docChg>
  </pc:docChgLst>
  <pc:docChgLst>
    <pc:chgData name="Leonardo Oliveira" userId="10a6bec0f8b5129e" providerId="Windows Live" clId="Web-{AED18999-136D-4B38-B68E-24F93768CCE3}"/>
    <pc:docChg chg="modSld">
      <pc:chgData name="Leonardo Oliveira" userId="10a6bec0f8b5129e" providerId="Windows Live" clId="Web-{AED18999-136D-4B38-B68E-24F93768CCE3}" dt="2018-12-04T14:52:58.538" v="5"/>
      <pc:docMkLst>
        <pc:docMk/>
      </pc:docMkLst>
      <pc:sldChg chg="modSp">
        <pc:chgData name="Leonardo Oliveira" userId="10a6bec0f8b5129e" providerId="Windows Live" clId="Web-{AED18999-136D-4B38-B68E-24F93768CCE3}" dt="2018-12-04T10:01:55.702" v="4" actId="1076"/>
        <pc:sldMkLst>
          <pc:docMk/>
          <pc:sldMk cId="3137415661" sldId="272"/>
        </pc:sldMkLst>
        <pc:spChg chg="mod">
          <ac:chgData name="Leonardo Oliveira" userId="10a6bec0f8b5129e" providerId="Windows Live" clId="Web-{AED18999-136D-4B38-B68E-24F93768CCE3}" dt="2018-12-04T10:01:28.296" v="2" actId="1076"/>
          <ac:spMkLst>
            <pc:docMk/>
            <pc:sldMk cId="3137415661" sldId="272"/>
            <ac:spMk id="7" creationId="{7FEA5957-1C61-47F1-8A5A-2C9FEE55032C}"/>
          </ac:spMkLst>
        </pc:spChg>
        <pc:spChg chg="mod">
          <ac:chgData name="Leonardo Oliveira" userId="10a6bec0f8b5129e" providerId="Windows Live" clId="Web-{AED18999-136D-4B38-B68E-24F93768CCE3}" dt="2018-12-04T10:01:55.702" v="4" actId="1076"/>
          <ac:spMkLst>
            <pc:docMk/>
            <pc:sldMk cId="3137415661" sldId="272"/>
            <ac:spMk id="9" creationId="{3D65CC2A-16D3-4310-A49F-DE5F2211ED74}"/>
          </ac:spMkLst>
        </pc:spChg>
        <pc:spChg chg="mod">
          <ac:chgData name="Leonardo Oliveira" userId="10a6bec0f8b5129e" providerId="Windows Live" clId="Web-{AED18999-136D-4B38-B68E-24F93768CCE3}" dt="2018-12-04T09:54:28.933" v="1" actId="1076"/>
          <ac:spMkLst>
            <pc:docMk/>
            <pc:sldMk cId="3137415661" sldId="272"/>
            <ac:spMk id="56" creationId="{13CD9B19-7B1F-40C3-9A77-797480EA8F8B}"/>
          </ac:spMkLst>
        </pc:spChg>
        <pc:cxnChg chg="mod">
          <ac:chgData name="Leonardo Oliveira" userId="10a6bec0f8b5129e" providerId="Windows Live" clId="Web-{AED18999-136D-4B38-B68E-24F93768CCE3}" dt="2018-12-04T10:01:55.702" v="4" actId="1076"/>
          <ac:cxnSpMkLst>
            <pc:docMk/>
            <pc:sldMk cId="3137415661" sldId="272"/>
            <ac:cxnSpMk id="28" creationId="{16AC9319-7AD1-4E22-8AA3-EC4739437D6D}"/>
          </ac:cxnSpMkLst>
        </pc:cxnChg>
      </pc:sldChg>
    </pc:docChg>
  </pc:docChgLst>
  <pc:docChgLst>
    <pc:chgData name="Davide Leira" userId="b3e21ed38a605a5b" providerId="Windows Live" clId="Web-{3422EED7-CC5C-4AD5-B9B5-D6437C26E1B6}"/>
    <pc:docChg chg="addSld delSld modSld sldOrd">
      <pc:chgData name="Davide Leira" userId="b3e21ed38a605a5b" providerId="Windows Live" clId="Web-{3422EED7-CC5C-4AD5-B9B5-D6437C26E1B6}" dt="2018-12-12T01:01:56.654" v="1529"/>
      <pc:docMkLst>
        <pc:docMk/>
      </pc:docMkLst>
      <pc:sldChg chg="modSp">
        <pc:chgData name="Davide Leira" userId="b3e21ed38a605a5b" providerId="Windows Live" clId="Web-{3422EED7-CC5C-4AD5-B9B5-D6437C26E1B6}" dt="2018-12-12T00:52:20.195" v="1513" actId="20577"/>
        <pc:sldMkLst>
          <pc:docMk/>
          <pc:sldMk cId="988977761" sldId="256"/>
        </pc:sldMkLst>
        <pc:spChg chg="mod">
          <ac:chgData name="Davide Leira" userId="b3e21ed38a605a5b" providerId="Windows Live" clId="Web-{3422EED7-CC5C-4AD5-B9B5-D6437C26E1B6}" dt="2018-12-12T00:52:20.195" v="1513" actId="20577"/>
          <ac:spMkLst>
            <pc:docMk/>
            <pc:sldMk cId="988977761" sldId="256"/>
            <ac:spMk id="9" creationId="{76EB26D0-B72A-4E42-8FC2-7672D36EA6D4}"/>
          </ac:spMkLst>
        </pc:spChg>
      </pc:sldChg>
      <pc:sldChg chg="modNotes">
        <pc:chgData name="Davide Leira" userId="b3e21ed38a605a5b" providerId="Windows Live" clId="Web-{3422EED7-CC5C-4AD5-B9B5-D6437C26E1B6}" dt="2018-12-12T00:12:59.750" v="686"/>
        <pc:sldMkLst>
          <pc:docMk/>
          <pc:sldMk cId="1930193079" sldId="258"/>
        </pc:sldMkLst>
      </pc:sldChg>
      <pc:sldChg chg="modNotes">
        <pc:chgData name="Davide Leira" userId="b3e21ed38a605a5b" providerId="Windows Live" clId="Web-{3422EED7-CC5C-4AD5-B9B5-D6437C26E1B6}" dt="2018-12-12T01:01:56.654" v="1529"/>
        <pc:sldMkLst>
          <pc:docMk/>
          <pc:sldMk cId="3037764062" sldId="259"/>
        </pc:sldMkLst>
      </pc:sldChg>
      <pc:sldChg chg="modNotes">
        <pc:chgData name="Davide Leira" userId="b3e21ed38a605a5b" providerId="Windows Live" clId="Web-{3422EED7-CC5C-4AD5-B9B5-D6437C26E1B6}" dt="2018-12-12T01:00:40.544" v="1525"/>
        <pc:sldMkLst>
          <pc:docMk/>
          <pc:sldMk cId="3475200798" sldId="260"/>
        </pc:sldMkLst>
      </pc:sldChg>
      <pc:sldChg chg="modSp modNotes">
        <pc:chgData name="Davide Leira" userId="b3e21ed38a605a5b" providerId="Windows Live" clId="Web-{3422EED7-CC5C-4AD5-B9B5-D6437C26E1B6}" dt="2018-12-12T00:12:38.374" v="683"/>
        <pc:sldMkLst>
          <pc:docMk/>
          <pc:sldMk cId="720193408" sldId="267"/>
        </pc:sldMkLst>
        <pc:spChg chg="mod">
          <ac:chgData name="Davide Leira" userId="b3e21ed38a605a5b" providerId="Windows Live" clId="Web-{3422EED7-CC5C-4AD5-B9B5-D6437C26E1B6}" dt="2018-12-12T00:12:06.530" v="636" actId="20577"/>
          <ac:spMkLst>
            <pc:docMk/>
            <pc:sldMk cId="720193408" sldId="267"/>
            <ac:spMk id="3" creationId="{740AEC8B-FD7B-4B87-BB7D-1E58C49B3A3E}"/>
          </ac:spMkLst>
        </pc:spChg>
      </pc:sldChg>
      <pc:sldChg chg="modNotes">
        <pc:chgData name="Davide Leira" userId="b3e21ed38a605a5b" providerId="Windows Live" clId="Web-{3422EED7-CC5C-4AD5-B9B5-D6437C26E1B6}" dt="2018-12-12T01:00:11.653" v="1523"/>
        <pc:sldMkLst>
          <pc:docMk/>
          <pc:sldMk cId="3137415661" sldId="272"/>
        </pc:sldMkLst>
      </pc:sldChg>
      <pc:sldChg chg="modSp del">
        <pc:chgData name="Davide Leira" userId="b3e21ed38a605a5b" providerId="Windows Live" clId="Web-{3422EED7-CC5C-4AD5-B9B5-D6437C26E1B6}" dt="2018-12-12T00:52:45.930" v="1521"/>
        <pc:sldMkLst>
          <pc:docMk/>
          <pc:sldMk cId="1560287314" sldId="275"/>
        </pc:sldMkLst>
        <pc:spChg chg="mod">
          <ac:chgData name="Davide Leira" userId="b3e21ed38a605a5b" providerId="Windows Live" clId="Web-{3422EED7-CC5C-4AD5-B9B5-D6437C26E1B6}" dt="2018-12-12T00:52:25.821" v="1516" actId="20577"/>
          <ac:spMkLst>
            <pc:docMk/>
            <pc:sldMk cId="1560287314" sldId="275"/>
            <ac:spMk id="9" creationId="{76EB26D0-B72A-4E42-8FC2-7672D36EA6D4}"/>
          </ac:spMkLst>
        </pc:spChg>
      </pc:sldChg>
      <pc:sldChg chg="modNotes">
        <pc:chgData name="Davide Leira" userId="b3e21ed38a605a5b" providerId="Windows Live" clId="Web-{3422EED7-CC5C-4AD5-B9B5-D6437C26E1B6}" dt="2018-12-12T00:45:57.410" v="1425"/>
        <pc:sldMkLst>
          <pc:docMk/>
          <pc:sldMk cId="1751366029" sldId="277"/>
        </pc:sldMkLst>
      </pc:sldChg>
      <pc:sldChg chg="modNotes">
        <pc:chgData name="Davide Leira" userId="b3e21ed38a605a5b" providerId="Windows Live" clId="Web-{3422EED7-CC5C-4AD5-B9B5-D6437C26E1B6}" dt="2018-12-12T00:19:05.566" v="753"/>
        <pc:sldMkLst>
          <pc:docMk/>
          <pc:sldMk cId="1839046590" sldId="278"/>
        </pc:sldMkLst>
      </pc:sldChg>
      <pc:sldChg chg="modNotes">
        <pc:chgData name="Davide Leira" userId="b3e21ed38a605a5b" providerId="Windows Live" clId="Web-{3422EED7-CC5C-4AD5-B9B5-D6437C26E1B6}" dt="2018-12-12T00:39:54.688" v="1365"/>
        <pc:sldMkLst>
          <pc:docMk/>
          <pc:sldMk cId="2464230517" sldId="281"/>
        </pc:sldMkLst>
      </pc:sldChg>
      <pc:sldChg chg="modNotes">
        <pc:chgData name="Davide Leira" userId="b3e21ed38a605a5b" providerId="Windows Live" clId="Web-{3422EED7-CC5C-4AD5-B9B5-D6437C26E1B6}" dt="2018-12-12T01:01:20.513" v="1527"/>
        <pc:sldMkLst>
          <pc:docMk/>
          <pc:sldMk cId="3439945043" sldId="287"/>
        </pc:sldMkLst>
      </pc:sldChg>
      <pc:sldChg chg="add ord replId">
        <pc:chgData name="Davide Leira" userId="b3e21ed38a605a5b" providerId="Windows Live" clId="Web-{3422EED7-CC5C-4AD5-B9B5-D6437C26E1B6}" dt="2018-12-12T00:52:44.539" v="1520"/>
        <pc:sldMkLst>
          <pc:docMk/>
          <pc:sldMk cId="3547894877" sldId="292"/>
        </pc:sldMkLst>
      </pc:sldChg>
    </pc:docChg>
  </pc:docChgLst>
  <pc:docChgLst>
    <pc:chgData name="Guest User" providerId="Windows Live" clId="Web-{009D1338-D0DA-4800-A9DD-6A4ADD0770A4}"/>
    <pc:docChg chg="addSld modSld">
      <pc:chgData name="Guest User" userId="" providerId="Windows Live" clId="Web-{009D1338-D0DA-4800-A9DD-6A4ADD0770A4}" dt="2018-12-10T16:30:26.012" v="161" actId="1076"/>
      <pc:docMkLst>
        <pc:docMk/>
      </pc:docMkLst>
      <pc:sldChg chg="addSp delSp modSp modNotes">
        <pc:chgData name="Guest User" userId="" providerId="Windows Live" clId="Web-{009D1338-D0DA-4800-A9DD-6A4ADD0770A4}" dt="2018-12-10T16:30:26.012" v="161" actId="1076"/>
        <pc:sldMkLst>
          <pc:docMk/>
          <pc:sldMk cId="3037764062" sldId="259"/>
        </pc:sldMkLst>
        <pc:spChg chg="mod">
          <ac:chgData name="Guest User" userId="" providerId="Windows Live" clId="Web-{009D1338-D0DA-4800-A9DD-6A4ADD0770A4}" dt="2018-12-10T16:24:13.554" v="146" actId="20577"/>
          <ac:spMkLst>
            <pc:docMk/>
            <pc:sldMk cId="3037764062" sldId="259"/>
            <ac:spMk id="3" creationId="{247D2531-217E-45BD-9EC9-94E313B3795D}"/>
          </ac:spMkLst>
        </pc:spChg>
        <pc:picChg chg="add del mod">
          <ac:chgData name="Guest User" userId="" providerId="Windows Live" clId="Web-{009D1338-D0DA-4800-A9DD-6A4ADD0770A4}" dt="2018-12-10T16:05:49.971" v="1" actId="1076"/>
          <ac:picMkLst>
            <pc:docMk/>
            <pc:sldMk cId="3037764062" sldId="259"/>
            <ac:picMk id="5" creationId="{AA0C365D-81DE-4269-94CB-C14C16CED89F}"/>
          </ac:picMkLst>
        </pc:picChg>
        <pc:picChg chg="add mod">
          <ac:chgData name="Guest User" userId="" providerId="Windows Live" clId="Web-{009D1338-D0DA-4800-A9DD-6A4ADD0770A4}" dt="2018-12-10T16:25:05.148" v="150" actId="1076"/>
          <ac:picMkLst>
            <pc:docMk/>
            <pc:sldMk cId="3037764062" sldId="259"/>
            <ac:picMk id="8" creationId="{77CED6C7-7310-4AB8-B2D9-2E713512757C}"/>
          </ac:picMkLst>
        </pc:picChg>
        <pc:picChg chg="add mod">
          <ac:chgData name="Guest User" userId="" providerId="Windows Live" clId="Web-{009D1338-D0DA-4800-A9DD-6A4ADD0770A4}" dt="2018-12-10T16:29:28.807" v="155" actId="1076"/>
          <ac:picMkLst>
            <pc:docMk/>
            <pc:sldMk cId="3037764062" sldId="259"/>
            <ac:picMk id="10" creationId="{87DD496D-ED30-4D29-A65E-13C0D89F5932}"/>
          </ac:picMkLst>
        </pc:picChg>
        <pc:picChg chg="add mod">
          <ac:chgData name="Guest User" userId="" providerId="Windows Live" clId="Web-{009D1338-D0DA-4800-A9DD-6A4ADD0770A4}" dt="2018-12-10T16:30:00.964" v="158" actId="1076"/>
          <ac:picMkLst>
            <pc:docMk/>
            <pc:sldMk cId="3037764062" sldId="259"/>
            <ac:picMk id="11" creationId="{6A353420-2AD1-46DC-9AB9-F5693FB61164}"/>
          </ac:picMkLst>
        </pc:picChg>
        <pc:picChg chg="add mod">
          <ac:chgData name="Guest User" userId="" providerId="Windows Live" clId="Web-{009D1338-D0DA-4800-A9DD-6A4ADD0770A4}" dt="2018-12-10T16:30:26.012" v="161" actId="1076"/>
          <ac:picMkLst>
            <pc:docMk/>
            <pc:sldMk cId="3037764062" sldId="259"/>
            <ac:picMk id="13" creationId="{152C7117-BE8A-4CB6-B13E-281CA8362422}"/>
          </ac:picMkLst>
        </pc:picChg>
      </pc:sldChg>
      <pc:sldChg chg="modSp">
        <pc:chgData name="Guest User" userId="" providerId="Windows Live" clId="Web-{009D1338-D0DA-4800-A9DD-6A4ADD0770A4}" dt="2018-12-10T16:23:13.006" v="126" actId="20577"/>
        <pc:sldMkLst>
          <pc:docMk/>
          <pc:sldMk cId="2464230517" sldId="281"/>
        </pc:sldMkLst>
        <pc:spChg chg="mod">
          <ac:chgData name="Guest User" userId="" providerId="Windows Live" clId="Web-{009D1338-D0DA-4800-A9DD-6A4ADD0770A4}" dt="2018-12-10T16:23:13.006" v="126" actId="20577"/>
          <ac:spMkLst>
            <pc:docMk/>
            <pc:sldMk cId="2464230517" sldId="281"/>
            <ac:spMk id="18" creationId="{6518B4F5-B1AA-467A-9C15-7B92DC289FEB}"/>
          </ac:spMkLst>
        </pc:spChg>
      </pc:sldChg>
    </pc:docChg>
  </pc:docChgLst>
  <pc:docChgLst>
    <pc:chgData name="davide leira" userId="b3e21ed38a605a5b" providerId="Windows Live" clId="Web-{F660CC4A-768E-4529-A46A-79C0C6F9CAE1}"/>
    <pc:docChg chg="modSld">
      <pc:chgData name="davide leira" userId="b3e21ed38a605a5b" providerId="Windows Live" clId="Web-{F660CC4A-768E-4529-A46A-79C0C6F9CAE1}" dt="2018-11-20T14:39:47.866" v="111" actId="20577"/>
      <pc:docMkLst>
        <pc:docMk/>
      </pc:docMkLst>
      <pc:sldChg chg="modSp">
        <pc:chgData name="davide leira" userId="b3e21ed38a605a5b" providerId="Windows Live" clId="Web-{F660CC4A-768E-4529-A46A-79C0C6F9CAE1}" dt="2018-11-20T14:38:13.769" v="32" actId="20577"/>
        <pc:sldMkLst>
          <pc:docMk/>
          <pc:sldMk cId="3037764062" sldId="259"/>
        </pc:sldMkLst>
        <pc:spChg chg="mod">
          <ac:chgData name="davide leira" userId="b3e21ed38a605a5b" providerId="Windows Live" clId="Web-{F660CC4A-768E-4529-A46A-79C0C6F9CAE1}" dt="2018-11-20T14:38:13.769" v="32" actId="20577"/>
          <ac:spMkLst>
            <pc:docMk/>
            <pc:sldMk cId="3037764062" sldId="259"/>
            <ac:spMk id="3" creationId="{247D2531-217E-45BD-9EC9-94E313B3795D}"/>
          </ac:spMkLst>
        </pc:spChg>
      </pc:sldChg>
      <pc:sldChg chg="modSp">
        <pc:chgData name="davide leira" userId="b3e21ed38a605a5b" providerId="Windows Live" clId="Web-{F660CC4A-768E-4529-A46A-79C0C6F9CAE1}" dt="2018-11-20T14:38:00.190" v="22" actId="20577"/>
        <pc:sldMkLst>
          <pc:docMk/>
          <pc:sldMk cId="3475200798" sldId="260"/>
        </pc:sldMkLst>
        <pc:spChg chg="mod">
          <ac:chgData name="davide leira" userId="b3e21ed38a605a5b" providerId="Windows Live" clId="Web-{F660CC4A-768E-4529-A46A-79C0C6F9CAE1}" dt="2018-11-20T14:38:00.190" v="22" actId="20577"/>
          <ac:spMkLst>
            <pc:docMk/>
            <pc:sldMk cId="3475200798" sldId="260"/>
            <ac:spMk id="3" creationId="{657304E1-4009-4276-94FA-A86A9E02E884}"/>
          </ac:spMkLst>
        </pc:spChg>
      </pc:sldChg>
      <pc:sldChg chg="modSp">
        <pc:chgData name="davide leira" userId="b3e21ed38a605a5b" providerId="Windows Live" clId="Web-{F660CC4A-768E-4529-A46A-79C0C6F9CAE1}" dt="2018-11-20T14:38:36.269" v="42" actId="20577"/>
        <pc:sldMkLst>
          <pc:docMk/>
          <pc:sldMk cId="1767591185" sldId="261"/>
        </pc:sldMkLst>
        <pc:spChg chg="mod">
          <ac:chgData name="davide leira" userId="b3e21ed38a605a5b" providerId="Windows Live" clId="Web-{F660CC4A-768E-4529-A46A-79C0C6F9CAE1}" dt="2018-11-20T14:38:36.269" v="42" actId="20577"/>
          <ac:spMkLst>
            <pc:docMk/>
            <pc:sldMk cId="1767591185" sldId="261"/>
            <ac:spMk id="3" creationId="{657304E1-4009-4276-94FA-A86A9E02E884}"/>
          </ac:spMkLst>
        </pc:spChg>
      </pc:sldChg>
      <pc:sldChg chg="modSp">
        <pc:chgData name="davide leira" userId="b3e21ed38a605a5b" providerId="Windows Live" clId="Web-{F660CC4A-768E-4529-A46A-79C0C6F9CAE1}" dt="2018-11-20T14:38:45.394" v="52" actId="20577"/>
        <pc:sldMkLst>
          <pc:docMk/>
          <pc:sldMk cId="929451188" sldId="262"/>
        </pc:sldMkLst>
        <pc:spChg chg="mod">
          <ac:chgData name="davide leira" userId="b3e21ed38a605a5b" providerId="Windows Live" clId="Web-{F660CC4A-768E-4529-A46A-79C0C6F9CAE1}" dt="2018-11-20T14:38:45.394" v="52" actId="20577"/>
          <ac:spMkLst>
            <pc:docMk/>
            <pc:sldMk cId="929451188" sldId="262"/>
            <ac:spMk id="3" creationId="{657304E1-4009-4276-94FA-A86A9E02E884}"/>
          </ac:spMkLst>
        </pc:spChg>
      </pc:sldChg>
      <pc:sldChg chg="modSp">
        <pc:chgData name="davide leira" userId="b3e21ed38a605a5b" providerId="Windows Live" clId="Web-{F660CC4A-768E-4529-A46A-79C0C6F9CAE1}" dt="2018-11-20T14:38:55.082" v="72" actId="20577"/>
        <pc:sldMkLst>
          <pc:docMk/>
          <pc:sldMk cId="2021673623" sldId="264"/>
        </pc:sldMkLst>
        <pc:spChg chg="mod">
          <ac:chgData name="davide leira" userId="b3e21ed38a605a5b" providerId="Windows Live" clId="Web-{F660CC4A-768E-4529-A46A-79C0C6F9CAE1}" dt="2018-11-20T14:38:55.082" v="72" actId="20577"/>
          <ac:spMkLst>
            <pc:docMk/>
            <pc:sldMk cId="2021673623" sldId="264"/>
            <ac:spMk id="3" creationId="{657304E1-4009-4276-94FA-A86A9E02E884}"/>
          </ac:spMkLst>
        </pc:spChg>
      </pc:sldChg>
    </pc:docChg>
  </pc:docChgLst>
  <pc:docChgLst>
    <pc:chgData name="Davide Leira" userId="b3e21ed38a605a5b" providerId="Windows Live" clId="Web-{FDB65640-D3BB-44A5-94C5-55A5EEC620EB}"/>
    <pc:docChg chg="modSld">
      <pc:chgData name="Davide Leira" userId="b3e21ed38a605a5b" providerId="Windows Live" clId="Web-{FDB65640-D3BB-44A5-94C5-55A5EEC620EB}" dt="2018-12-09T13:03:20.735" v="40" actId="20577"/>
      <pc:docMkLst>
        <pc:docMk/>
      </pc:docMkLst>
      <pc:sldChg chg="modSp">
        <pc:chgData name="Davide Leira" userId="b3e21ed38a605a5b" providerId="Windows Live" clId="Web-{FDB65640-D3BB-44A5-94C5-55A5EEC620EB}" dt="2018-12-09T13:03:20.735" v="39" actId="20577"/>
        <pc:sldMkLst>
          <pc:docMk/>
          <pc:sldMk cId="929451188" sldId="262"/>
        </pc:sldMkLst>
        <pc:spChg chg="mod">
          <ac:chgData name="Davide Leira" userId="b3e21ed38a605a5b" providerId="Windows Live" clId="Web-{FDB65640-D3BB-44A5-94C5-55A5EEC620EB}" dt="2018-12-09T13:03:20.735" v="39" actId="20577"/>
          <ac:spMkLst>
            <pc:docMk/>
            <pc:sldMk cId="929451188" sldId="262"/>
            <ac:spMk id="3" creationId="{657304E1-4009-4276-94FA-A86A9E02E884}"/>
          </ac:spMkLst>
        </pc:spChg>
        <pc:picChg chg="mod">
          <ac:chgData name="Davide Leira" userId="b3e21ed38a605a5b" providerId="Windows Live" clId="Web-{FDB65640-D3BB-44A5-94C5-55A5EEC620EB}" dt="2018-12-09T13:02:10.719" v="9" actId="1076"/>
          <ac:picMkLst>
            <pc:docMk/>
            <pc:sldMk cId="929451188" sldId="262"/>
            <ac:picMk id="6" creationId="{62659234-CB32-48BA-809B-CF36C93AA89A}"/>
          </ac:picMkLst>
        </pc:picChg>
        <pc:picChg chg="mod">
          <ac:chgData name="Davide Leira" userId="b3e21ed38a605a5b" providerId="Windows Live" clId="Web-{FDB65640-D3BB-44A5-94C5-55A5EEC620EB}" dt="2018-12-09T13:02:27.438" v="14" actId="1076"/>
          <ac:picMkLst>
            <pc:docMk/>
            <pc:sldMk cId="929451188" sldId="262"/>
            <ac:picMk id="7" creationId="{9F9F9D22-C821-4D9B-B216-49F5788C2DF2}"/>
          </ac:picMkLst>
        </pc:picChg>
        <pc:picChg chg="mod">
          <ac:chgData name="Davide Leira" userId="b3e21ed38a605a5b" providerId="Windows Live" clId="Web-{FDB65640-D3BB-44A5-94C5-55A5EEC620EB}" dt="2018-12-09T13:02:10.751" v="11" actId="1076"/>
          <ac:picMkLst>
            <pc:docMk/>
            <pc:sldMk cId="929451188" sldId="262"/>
            <ac:picMk id="9" creationId="{D4E3C70F-1837-424D-9A0A-FA32ABA5D5F5}"/>
          </ac:picMkLst>
        </pc:picChg>
        <pc:cxnChg chg="mod">
          <ac:chgData name="Davide Leira" userId="b3e21ed38a605a5b" providerId="Windows Live" clId="Web-{FDB65640-D3BB-44A5-94C5-55A5EEC620EB}" dt="2018-12-09T13:02:36.313" v="16" actId="14100"/>
          <ac:cxnSpMkLst>
            <pc:docMk/>
            <pc:sldMk cId="929451188" sldId="262"/>
            <ac:cxnSpMk id="11" creationId="{1B4709A4-A76C-4A8F-AED0-7E83041459DE}"/>
          </ac:cxnSpMkLst>
        </pc:cxnChg>
      </pc:sldChg>
    </pc:docChg>
  </pc:docChgLst>
  <pc:docChgLst>
    <pc:chgData name="Leonardo Oliveira" userId="10a6bec0f8b5129e" providerId="Windows Live" clId="Web-{3904EF6A-FBA7-4294-A0B0-A6C0EFE54318}"/>
    <pc:docChg chg="addSld delSld modSld sldOrd">
      <pc:chgData name="Leonardo Oliveira" userId="10a6bec0f8b5129e" providerId="Windows Live" clId="Web-{3904EF6A-FBA7-4294-A0B0-A6C0EFE54318}" dt="2018-12-10T01:06:52.847" v="234"/>
      <pc:docMkLst>
        <pc:docMk/>
      </pc:docMkLst>
      <pc:sldChg chg="ord">
        <pc:chgData name="Leonardo Oliveira" userId="10a6bec0f8b5129e" providerId="Windows Live" clId="Web-{3904EF6A-FBA7-4294-A0B0-A6C0EFE54318}" dt="2018-12-10T00:49:53.533" v="113"/>
        <pc:sldMkLst>
          <pc:docMk/>
          <pc:sldMk cId="1767591185" sldId="261"/>
        </pc:sldMkLst>
      </pc:sldChg>
      <pc:sldChg chg="addSp delSp modSp mod setBg">
        <pc:chgData name="Leonardo Oliveira" userId="10a6bec0f8b5129e" providerId="Windows Live" clId="Web-{3904EF6A-FBA7-4294-A0B0-A6C0EFE54318}" dt="2018-12-10T01:06:12.924" v="229" actId="1076"/>
        <pc:sldMkLst>
          <pc:docMk/>
          <pc:sldMk cId="2021673623" sldId="264"/>
        </pc:sldMkLst>
        <pc:spChg chg="mod">
          <ac:chgData name="Leonardo Oliveira" userId="10a6bec0f8b5129e" providerId="Windows Live" clId="Web-{3904EF6A-FBA7-4294-A0B0-A6C0EFE54318}" dt="2018-12-10T01:03:59.028" v="202" actId="1076"/>
          <ac:spMkLst>
            <pc:docMk/>
            <pc:sldMk cId="2021673623" sldId="264"/>
            <ac:spMk id="2" creationId="{6FF6B5BA-7F11-429B-829B-330BCE727C45}"/>
          </ac:spMkLst>
        </pc:spChg>
        <pc:spChg chg="mod ord">
          <ac:chgData name="Leonardo Oliveira" userId="10a6bec0f8b5129e" providerId="Windows Live" clId="Web-{3904EF6A-FBA7-4294-A0B0-A6C0EFE54318}" dt="2018-12-10T01:03:59.028" v="202" actId="1076"/>
          <ac:spMkLst>
            <pc:docMk/>
            <pc:sldMk cId="2021673623" sldId="264"/>
            <ac:spMk id="4" creationId="{EF8B47FD-C4D6-4AE5-864F-888E0FC2ABC0}"/>
          </ac:spMkLst>
        </pc:spChg>
        <pc:spChg chg="add del mod">
          <ac:chgData name="Leonardo Oliveira" userId="10a6bec0f8b5129e" providerId="Windows Live" clId="Web-{3904EF6A-FBA7-4294-A0B0-A6C0EFE54318}" dt="2018-12-10T00:58:43.758" v="187" actId="1076"/>
          <ac:spMkLst>
            <pc:docMk/>
            <pc:sldMk cId="2021673623" sldId="264"/>
            <ac:spMk id="5" creationId="{0FDE0B73-C11F-4673-AE09-94C5F37A3AD7}"/>
          </ac:spMkLst>
        </pc:spChg>
        <pc:spChg chg="mod ord">
          <ac:chgData name="Leonardo Oliveira" userId="10a6bec0f8b5129e" providerId="Windows Live" clId="Web-{3904EF6A-FBA7-4294-A0B0-A6C0EFE54318}" dt="2018-12-10T01:05:41.049" v="223" actId="1076"/>
          <ac:spMkLst>
            <pc:docMk/>
            <pc:sldMk cId="2021673623" sldId="264"/>
            <ac:spMk id="20" creationId="{B17D1FD6-14E5-4B42-B514-F593B2A51967}"/>
          </ac:spMkLst>
        </pc:spChg>
        <pc:spChg chg="add del">
          <ac:chgData name="Leonardo Oliveira" userId="10a6bec0f8b5129e" providerId="Windows Live" clId="Web-{3904EF6A-FBA7-4294-A0B0-A6C0EFE54318}" dt="2018-12-10T01:03:59.028" v="202" actId="1076"/>
          <ac:spMkLst>
            <pc:docMk/>
            <pc:sldMk cId="2021673623" sldId="264"/>
            <ac:spMk id="25" creationId="{753516BC-3013-48FD-9033-E06570ECEAC8}"/>
          </ac:spMkLst>
        </pc:spChg>
        <pc:spChg chg="add del">
          <ac:chgData name="Leonardo Oliveira" userId="10a6bec0f8b5129e" providerId="Windows Live" clId="Web-{3904EF6A-FBA7-4294-A0B0-A6C0EFE54318}" dt="2018-12-10T01:03:59.028" v="202" actId="1076"/>
          <ac:spMkLst>
            <pc:docMk/>
            <pc:sldMk cId="2021673623" sldId="264"/>
            <ac:spMk id="27" creationId="{298D8998-7CAA-4B12-9498-D679FEBA0F0F}"/>
          </ac:spMkLst>
        </pc:spChg>
        <pc:spChg chg="add del">
          <ac:chgData name="Leonardo Oliveira" userId="10a6bec0f8b5129e" providerId="Windows Live" clId="Web-{3904EF6A-FBA7-4294-A0B0-A6C0EFE54318}" dt="2018-12-10T01:03:59.028" v="202" actId="1076"/>
          <ac:spMkLst>
            <pc:docMk/>
            <pc:sldMk cId="2021673623" sldId="264"/>
            <ac:spMk id="29" creationId="{B65B2F1B-1931-4011-AFFA-F8FB0D6A70CB}"/>
          </ac:spMkLst>
        </pc:spChg>
        <pc:picChg chg="add mod ord">
          <ac:chgData name="Leonardo Oliveira" userId="10a6bec0f8b5129e" providerId="Windows Live" clId="Web-{3904EF6A-FBA7-4294-A0B0-A6C0EFE54318}" dt="2018-12-10T01:06:12.924" v="229" actId="1076"/>
          <ac:picMkLst>
            <pc:docMk/>
            <pc:sldMk cId="2021673623" sldId="264"/>
            <ac:picMk id="6" creationId="{DA36F2E0-E969-4D01-904A-C6CD31773121}"/>
          </ac:picMkLst>
        </pc:picChg>
        <pc:picChg chg="add del mod">
          <ac:chgData name="Leonardo Oliveira" userId="10a6bec0f8b5129e" providerId="Windows Live" clId="Web-{3904EF6A-FBA7-4294-A0B0-A6C0EFE54318}" dt="2018-12-10T01:01:18.401" v="193" actId="1076"/>
          <ac:picMkLst>
            <pc:docMk/>
            <pc:sldMk cId="2021673623" sldId="264"/>
            <ac:picMk id="8" creationId="{B9E71DEA-FCF2-4A15-8370-7F3676ED0C64}"/>
          </ac:picMkLst>
        </pc:picChg>
        <pc:picChg chg="add mod">
          <ac:chgData name="Leonardo Oliveira" userId="10a6bec0f8b5129e" providerId="Windows Live" clId="Web-{3904EF6A-FBA7-4294-A0B0-A6C0EFE54318}" dt="2018-12-10T01:05:11.158" v="215" actId="14100"/>
          <ac:picMkLst>
            <pc:docMk/>
            <pc:sldMk cId="2021673623" sldId="264"/>
            <ac:picMk id="10" creationId="{2D8A3D77-81E4-4021-B4D0-081D980FBD79}"/>
          </ac:picMkLst>
        </pc:picChg>
        <pc:picChg chg="del">
          <ac:chgData name="Leonardo Oliveira" userId="10a6bec0f8b5129e" providerId="Windows Live" clId="Web-{3904EF6A-FBA7-4294-A0B0-A6C0EFE54318}" dt="2018-12-10T00:58:42.477" v="186" actId="1076"/>
          <ac:picMkLst>
            <pc:docMk/>
            <pc:sldMk cId="2021673623" sldId="264"/>
            <ac:picMk id="17" creationId="{CF98705B-B266-41A7-ABF6-9EBC4DFE0D5B}"/>
          </ac:picMkLst>
        </pc:picChg>
      </pc:sldChg>
      <pc:sldChg chg="delSp modSp add ord replId">
        <pc:chgData name="Leonardo Oliveira" userId="10a6bec0f8b5129e" providerId="Windows Live" clId="Web-{3904EF6A-FBA7-4294-A0B0-A6C0EFE54318}" dt="2018-12-10T00:52:38.551" v="136"/>
        <pc:sldMkLst>
          <pc:docMk/>
          <pc:sldMk cId="2309319338" sldId="289"/>
        </pc:sldMkLst>
        <pc:spChg chg="mod">
          <ac:chgData name="Leonardo Oliveira" userId="10a6bec0f8b5129e" providerId="Windows Live" clId="Web-{3904EF6A-FBA7-4294-A0B0-A6C0EFE54318}" dt="2018-12-10T00:52:01.644" v="127" actId="1076"/>
          <ac:spMkLst>
            <pc:docMk/>
            <pc:sldMk cId="2309319338" sldId="289"/>
            <ac:spMk id="7" creationId="{8EDE0E35-C92A-42EC-866E-36005308028F}"/>
          </ac:spMkLst>
        </pc:spChg>
        <pc:spChg chg="mod">
          <ac:chgData name="Leonardo Oliveira" userId="10a6bec0f8b5129e" providerId="Windows Live" clId="Web-{3904EF6A-FBA7-4294-A0B0-A6C0EFE54318}" dt="2018-12-10T00:51:38.394" v="122" actId="1076"/>
          <ac:spMkLst>
            <pc:docMk/>
            <pc:sldMk cId="2309319338" sldId="289"/>
            <ac:spMk id="8" creationId="{179730AC-0C9F-406A-961E-6FF427592BE8}"/>
          </ac:spMkLst>
        </pc:spChg>
        <pc:spChg chg="del">
          <ac:chgData name="Leonardo Oliveira" userId="10a6bec0f8b5129e" providerId="Windows Live" clId="Web-{3904EF6A-FBA7-4294-A0B0-A6C0EFE54318}" dt="2018-12-10T00:51:15.378" v="117"/>
          <ac:spMkLst>
            <pc:docMk/>
            <pc:sldMk cId="2309319338" sldId="289"/>
            <ac:spMk id="9" creationId="{5ABE55C6-2463-4E32-866C-70674F7B71F2}"/>
          </ac:spMkLst>
        </pc:spChg>
        <pc:spChg chg="mod">
          <ac:chgData name="Leonardo Oliveira" userId="10a6bec0f8b5129e" providerId="Windows Live" clId="Web-{3904EF6A-FBA7-4294-A0B0-A6C0EFE54318}" dt="2018-12-10T00:52:06.628" v="128" actId="1076"/>
          <ac:spMkLst>
            <pc:docMk/>
            <pc:sldMk cId="2309319338" sldId="289"/>
            <ac:spMk id="10" creationId="{E8E8E86C-EE78-4F03-B744-04767373E3D8}"/>
          </ac:spMkLst>
        </pc:spChg>
        <pc:picChg chg="mod">
          <ac:chgData name="Leonardo Oliveira" userId="10a6bec0f8b5129e" providerId="Windows Live" clId="Web-{3904EF6A-FBA7-4294-A0B0-A6C0EFE54318}" dt="2018-12-10T00:52:17.894" v="131" actId="1076"/>
          <ac:picMkLst>
            <pc:docMk/>
            <pc:sldMk cId="2309319338" sldId="289"/>
            <ac:picMk id="3" creationId="{B6A2D04F-7CA1-4E27-A41C-F89D8B4FC8E5}"/>
          </ac:picMkLst>
        </pc:picChg>
        <pc:picChg chg="mod">
          <ac:chgData name="Leonardo Oliveira" userId="10a6bec0f8b5129e" providerId="Windows Live" clId="Web-{3904EF6A-FBA7-4294-A0B0-A6C0EFE54318}" dt="2018-12-10T00:52:28.988" v="134" actId="1076"/>
          <ac:picMkLst>
            <pc:docMk/>
            <pc:sldMk cId="2309319338" sldId="289"/>
            <ac:picMk id="6" creationId="{B070C874-AAE2-4FCF-B962-CCEEDBC3E8D0}"/>
          </ac:picMkLst>
        </pc:picChg>
        <pc:picChg chg="del mod">
          <ac:chgData name="Leonardo Oliveira" userId="10a6bec0f8b5129e" providerId="Windows Live" clId="Web-{3904EF6A-FBA7-4294-A0B0-A6C0EFE54318}" dt="2018-12-10T00:52:38.551" v="136"/>
          <ac:picMkLst>
            <pc:docMk/>
            <pc:sldMk cId="2309319338" sldId="289"/>
            <ac:picMk id="14" creationId="{D5CE49AC-63DB-4DD1-AC1C-BECA5E3F32AC}"/>
          </ac:picMkLst>
        </pc:picChg>
      </pc:sldChg>
      <pc:sldChg chg="new">
        <pc:chgData name="Leonardo Oliveira" userId="10a6bec0f8b5129e" providerId="Windows Live" clId="Web-{3904EF6A-FBA7-4294-A0B0-A6C0EFE54318}" dt="2018-12-10T01:06:52.847" v="234"/>
        <pc:sldMkLst>
          <pc:docMk/>
          <pc:sldMk cId="3129201587" sldId="291"/>
        </pc:sldMkLst>
      </pc:sldChg>
    </pc:docChg>
  </pc:docChgLst>
  <pc:docChgLst>
    <pc:chgData name="Guest User" providerId="Windows Live" clId="Web-{786170DD-834C-4A1A-B42C-B8BCE030E22F}"/>
    <pc:docChg chg="addSld modSld">
      <pc:chgData name="Guest User" userId="" providerId="Windows Live" clId="Web-{786170DD-834C-4A1A-B42C-B8BCE030E22F}" dt="2018-12-03T12:39:26.910" v="599" actId="20577"/>
      <pc:docMkLst>
        <pc:docMk/>
      </pc:docMkLst>
      <pc:sldChg chg="modSp addCm">
        <pc:chgData name="Guest User" userId="" providerId="Windows Live" clId="Web-{786170DD-834C-4A1A-B42C-B8BCE030E22F}" dt="2018-12-03T12:39:26.910" v="598" actId="20577"/>
        <pc:sldMkLst>
          <pc:docMk/>
          <pc:sldMk cId="3037764062" sldId="259"/>
        </pc:sldMkLst>
        <pc:spChg chg="mod">
          <ac:chgData name="Guest User" userId="" providerId="Windows Live" clId="Web-{786170DD-834C-4A1A-B42C-B8BCE030E22F}" dt="2018-12-03T12:39:26.910" v="598" actId="20577"/>
          <ac:spMkLst>
            <pc:docMk/>
            <pc:sldMk cId="3037764062" sldId="259"/>
            <ac:spMk id="3" creationId="{247D2531-217E-45BD-9EC9-94E313B3795D}"/>
          </ac:spMkLst>
        </pc:spChg>
      </pc:sldChg>
      <pc:sldChg chg="modSp new">
        <pc:chgData name="Guest User" userId="" providerId="Windows Live" clId="Web-{786170DD-834C-4A1A-B42C-B8BCE030E22F}" dt="2018-12-03T12:38:41.816" v="591" actId="20577"/>
        <pc:sldMkLst>
          <pc:docMk/>
          <pc:sldMk cId="2464230517" sldId="281"/>
        </pc:sldMkLst>
        <pc:spChg chg="mod">
          <ac:chgData name="Guest User" userId="" providerId="Windows Live" clId="Web-{786170DD-834C-4A1A-B42C-B8BCE030E22F}" dt="2018-12-03T12:38:38.675" v="586" actId="20577"/>
          <ac:spMkLst>
            <pc:docMk/>
            <pc:sldMk cId="2464230517" sldId="281"/>
            <ac:spMk id="2" creationId="{0787F6BD-4677-499B-899E-21EEA89F62B4}"/>
          </ac:spMkLst>
        </pc:spChg>
        <pc:spChg chg="mod">
          <ac:chgData name="Guest User" userId="" providerId="Windows Live" clId="Web-{786170DD-834C-4A1A-B42C-B8BCE030E22F}" dt="2018-12-03T12:38:41.816" v="591" actId="20577"/>
          <ac:spMkLst>
            <pc:docMk/>
            <pc:sldMk cId="2464230517" sldId="281"/>
            <ac:spMk id="3" creationId="{5E91BF3F-643E-4F4C-AA3C-7FA8F2646368}"/>
          </ac:spMkLst>
        </pc:spChg>
      </pc:sldChg>
    </pc:docChg>
  </pc:docChgLst>
  <pc:docChgLst>
    <pc:chgData name="Leonardo Oliveira" userId="10a6bec0f8b5129e" providerId="Windows Live" clId="Web-{1EC2CA1C-0B9F-4A7D-8AF3-412B907D6AF5}"/>
    <pc:docChg chg="delSld modSld">
      <pc:chgData name="Leonardo Oliveira" userId="10a6bec0f8b5129e" providerId="Windows Live" clId="Web-{1EC2CA1C-0B9F-4A7D-8AF3-412B907D6AF5}" dt="2018-12-10T10:04:42.366" v="31" actId="20577"/>
      <pc:docMkLst>
        <pc:docMk/>
      </pc:docMkLst>
      <pc:sldChg chg="modSp">
        <pc:chgData name="Leonardo Oliveira" userId="10a6bec0f8b5129e" providerId="Windows Live" clId="Web-{1EC2CA1C-0B9F-4A7D-8AF3-412B907D6AF5}" dt="2018-12-10T10:04:42.366" v="30" actId="20577"/>
        <pc:sldMkLst>
          <pc:docMk/>
          <pc:sldMk cId="2021673623" sldId="264"/>
        </pc:sldMkLst>
        <pc:spChg chg="mod">
          <ac:chgData name="Leonardo Oliveira" userId="10a6bec0f8b5129e" providerId="Windows Live" clId="Web-{1EC2CA1C-0B9F-4A7D-8AF3-412B907D6AF5}" dt="2018-12-10T10:04:42.366" v="30" actId="20577"/>
          <ac:spMkLst>
            <pc:docMk/>
            <pc:sldMk cId="2021673623" sldId="264"/>
            <ac:spMk id="20" creationId="{B17D1FD6-14E5-4B42-B514-F593B2A51967}"/>
          </ac:spMkLst>
        </pc:spChg>
        <pc:picChg chg="mod">
          <ac:chgData name="Leonardo Oliveira" userId="10a6bec0f8b5129e" providerId="Windows Live" clId="Web-{1EC2CA1C-0B9F-4A7D-8AF3-412B907D6AF5}" dt="2018-12-10T10:04:37.428" v="27" actId="1076"/>
          <ac:picMkLst>
            <pc:docMk/>
            <pc:sldMk cId="2021673623" sldId="264"/>
            <ac:picMk id="6" creationId="{DA36F2E0-E969-4D01-904A-C6CD31773121}"/>
          </ac:picMkLst>
        </pc:picChg>
      </pc:sldChg>
      <pc:sldChg chg="addSp modSp">
        <pc:chgData name="Leonardo Oliveira" userId="10a6bec0f8b5129e" providerId="Windows Live" clId="Web-{1EC2CA1C-0B9F-4A7D-8AF3-412B907D6AF5}" dt="2018-12-10T01:17:34.347" v="3" actId="1076"/>
        <pc:sldMkLst>
          <pc:docMk/>
          <pc:sldMk cId="2309319338" sldId="289"/>
        </pc:sldMkLst>
        <pc:picChg chg="add mod">
          <ac:chgData name="Leonardo Oliveira" userId="10a6bec0f8b5129e" providerId="Windows Live" clId="Web-{1EC2CA1C-0B9F-4A7D-8AF3-412B907D6AF5}" dt="2018-12-10T01:17:34.347" v="3" actId="1076"/>
          <ac:picMkLst>
            <pc:docMk/>
            <pc:sldMk cId="2309319338" sldId="289"/>
            <ac:picMk id="5" creationId="{CE2D171F-4274-454A-A8B8-B1F89D4D595F}"/>
          </ac:picMkLst>
        </pc:picChg>
      </pc:sldChg>
    </pc:docChg>
  </pc:docChgLst>
  <pc:docChgLst>
    <pc:chgData name="Davide Leira" userId="b3e21ed38a605a5b" providerId="Windows Live" clId="Web-{484DAC90-A57F-4F59-B1FE-B58206B265E4}"/>
    <pc:docChg chg="modSld">
      <pc:chgData name="Davide Leira" userId="b3e21ed38a605a5b" providerId="Windows Live" clId="Web-{484DAC90-A57F-4F59-B1FE-B58206B265E4}" dt="2018-12-10T15:37:50.662" v="2" actId="20577"/>
      <pc:docMkLst>
        <pc:docMk/>
      </pc:docMkLst>
      <pc:sldChg chg="modSp">
        <pc:chgData name="Davide Leira" userId="b3e21ed38a605a5b" providerId="Windows Live" clId="Web-{484DAC90-A57F-4F59-B1FE-B58206B265E4}" dt="2018-12-10T15:37:50.662" v="2" actId="20577"/>
        <pc:sldMkLst>
          <pc:docMk/>
          <pc:sldMk cId="2464230517" sldId="281"/>
        </pc:sldMkLst>
        <pc:spChg chg="mod">
          <ac:chgData name="Davide Leira" userId="b3e21ed38a605a5b" providerId="Windows Live" clId="Web-{484DAC90-A57F-4F59-B1FE-B58206B265E4}" dt="2018-12-10T15:37:50.662" v="2" actId="20577"/>
          <ac:spMkLst>
            <pc:docMk/>
            <pc:sldMk cId="2464230517" sldId="281"/>
            <ac:spMk id="16" creationId="{6DB1F472-399D-4286-9801-2099AF4D1B2F}"/>
          </ac:spMkLst>
        </pc:spChg>
      </pc:sldChg>
    </pc:docChg>
  </pc:docChgLst>
  <pc:docChgLst>
    <pc:chgData name="Leonardo Oliveira" userId="10a6bec0f8b5129e" providerId="Windows Live" clId="Web-{AD81F023-2AC4-4160-8F92-DCDD6EA258F0}"/>
    <pc:docChg chg="delSld modSld">
      <pc:chgData name="Leonardo Oliveira" userId="10a6bec0f8b5129e" providerId="Windows Live" clId="Web-{AD81F023-2AC4-4160-8F92-DCDD6EA258F0}" dt="2018-12-10T01:10:07.648" v="19" actId="20577"/>
      <pc:docMkLst>
        <pc:docMk/>
      </pc:docMkLst>
      <pc:sldChg chg="modSp">
        <pc:chgData name="Leonardo Oliveira" userId="10a6bec0f8b5129e" providerId="Windows Live" clId="Web-{AD81F023-2AC4-4160-8F92-DCDD6EA258F0}" dt="2018-12-10T01:10:06.632" v="17" actId="20577"/>
        <pc:sldMkLst>
          <pc:docMk/>
          <pc:sldMk cId="3731817134" sldId="284"/>
        </pc:sldMkLst>
        <pc:spChg chg="mod">
          <ac:chgData name="Leonardo Oliveira" userId="10a6bec0f8b5129e" providerId="Windows Live" clId="Web-{AD81F023-2AC4-4160-8F92-DCDD6EA258F0}" dt="2018-12-10T01:10:06.632" v="17" actId="20577"/>
          <ac:spMkLst>
            <pc:docMk/>
            <pc:sldMk cId="3731817134" sldId="284"/>
            <ac:spMk id="2" creationId="{6FF6B5BA-7F11-429B-829B-330BCE727C45}"/>
          </ac:spMkLst>
        </pc:spChg>
      </pc:sldChg>
      <pc:sldChg chg="addSp delSp modSp">
        <pc:chgData name="Leonardo Oliveira" userId="10a6bec0f8b5129e" providerId="Windows Live" clId="Web-{AD81F023-2AC4-4160-8F92-DCDD6EA258F0}" dt="2018-12-10T01:08:58.001" v="16" actId="1076"/>
        <pc:sldMkLst>
          <pc:docMk/>
          <pc:sldMk cId="3129201587" sldId="291"/>
        </pc:sldMkLst>
        <pc:spChg chg="add del mod">
          <ac:chgData name="Leonardo Oliveira" userId="10a6bec0f8b5129e" providerId="Windows Live" clId="Web-{AD81F023-2AC4-4160-8F92-DCDD6EA258F0}" dt="2018-12-10T01:08:58.001" v="16" actId="1076"/>
          <ac:spMkLst>
            <pc:docMk/>
            <pc:sldMk cId="3129201587" sldId="291"/>
            <ac:spMk id="4" creationId="{22C3468A-2E13-45A1-A72B-2630277AA7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0DFA7-496C-4D07-ABC0-92F2C2DB29D6}" type="datetimeFigureOut">
              <a:rPr lang="pt-PT" smtClean="0"/>
              <a:t>12/12/2018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C8046-2B14-4788-9E86-1BFDF54F18E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227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 </a:t>
            </a:r>
            <a:r>
              <a:rPr lang="en-US" err="1">
                <a:cs typeface="Calibri"/>
              </a:rPr>
              <a:t>mercado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carros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elétricos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encontra</a:t>
            </a:r>
            <a:r>
              <a:rPr lang="en-US">
                <a:cs typeface="Calibri"/>
              </a:rPr>
              <a:t>-se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grande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crescimento</a:t>
            </a:r>
            <a:r>
              <a:rPr lang="en-US">
                <a:cs typeface="Calibri"/>
              </a:rPr>
              <a:t> e é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popular, </a:t>
            </a:r>
            <a:r>
              <a:rPr lang="en-US" err="1">
                <a:cs typeface="Calibri"/>
              </a:rPr>
              <a:t>sendo</a:t>
            </a:r>
            <a:r>
              <a:rPr lang="en-US">
                <a:cs typeface="Calibri"/>
              </a:rPr>
              <a:t> visto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futuro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Um </a:t>
            </a:r>
            <a:r>
              <a:rPr lang="en-US" err="1">
                <a:cs typeface="Calibri"/>
              </a:rPr>
              <a:t>aspeto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bastante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relevante</a:t>
            </a:r>
            <a:r>
              <a:rPr lang="en-US">
                <a:cs typeface="Calibri"/>
              </a:rPr>
              <a:t> é o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mesmos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Portugal </a:t>
            </a:r>
            <a:r>
              <a:rPr lang="en-US" err="1">
                <a:cs typeface="Calibri"/>
              </a:rPr>
              <a:t>existe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apenas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lida</a:t>
            </a:r>
            <a:r>
              <a:rPr lang="en-US">
                <a:cs typeface="Calibri"/>
              </a:rPr>
              <a:t> com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carregamentos</a:t>
            </a:r>
            <a:r>
              <a:rPr lang="en-US">
                <a:cs typeface="Calibri"/>
              </a:rPr>
              <a:t> e as </a:t>
            </a:r>
            <a:r>
              <a:rPr lang="en-US" err="1">
                <a:cs typeface="Calibri"/>
              </a:rPr>
              <a:t>estações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existentes</a:t>
            </a:r>
            <a:r>
              <a:rPr lang="en-US">
                <a:cs typeface="Calibri"/>
              </a:rPr>
              <a:t>. No </a:t>
            </a:r>
            <a:r>
              <a:rPr lang="en-US" err="1">
                <a:cs typeface="Calibri"/>
              </a:rPr>
              <a:t>entanto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tido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vários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problemas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inconvenientes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Método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pagamento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pouco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prático</a:t>
            </a:r>
            <a:r>
              <a:rPr lang="en-US">
                <a:cs typeface="Calibri"/>
              </a:rPr>
              <a:t>;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existe</a:t>
            </a:r>
            <a:r>
              <a:rPr lang="en-US">
                <a:cs typeface="Calibri"/>
              </a:rPr>
              <a:t> forma de saber </a:t>
            </a:r>
            <a:r>
              <a:rPr lang="en-US" err="1">
                <a:cs typeface="Calibri"/>
              </a:rPr>
              <a:t>remotamente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estado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veículo</a:t>
            </a:r>
            <a:r>
              <a:rPr lang="en-US">
                <a:cs typeface="Calibri"/>
              </a:rPr>
              <a:t>;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Não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forma </a:t>
            </a:r>
            <a:r>
              <a:rPr lang="en-US" err="1">
                <a:cs typeface="Calibri"/>
              </a:rPr>
              <a:t>fácil</a:t>
            </a:r>
            <a:r>
              <a:rPr lang="en-US">
                <a:cs typeface="Calibri"/>
              </a:rPr>
              <a:t> de saber </a:t>
            </a:r>
            <a:r>
              <a:rPr lang="en-US" err="1">
                <a:cs typeface="Calibri"/>
              </a:rPr>
              <a:t>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estão</a:t>
            </a:r>
            <a:r>
              <a:rPr lang="en-US">
                <a:cs typeface="Calibri"/>
              </a:rPr>
              <a:t> as </a:t>
            </a:r>
            <a:r>
              <a:rPr lang="en-US" err="1">
                <a:cs typeface="Calibri"/>
              </a:rPr>
              <a:t>estações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quais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disponíveis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4238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Gunicorn</a:t>
            </a:r>
            <a:r>
              <a:rPr lang="en-US"/>
              <a:t> e </a:t>
            </a:r>
            <a:r>
              <a:rPr lang="en-US">
                <a:cs typeface="Calibri"/>
              </a:rPr>
              <a:t>Flask – simples, </a:t>
            </a:r>
            <a:r>
              <a:rPr lang="en-US" err="1">
                <a:cs typeface="Calibri"/>
              </a:rPr>
              <a:t>leve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bastante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flexível</a:t>
            </a:r>
            <a:r>
              <a:rPr lang="en-US">
                <a:cs typeface="Calibri"/>
              </a:rPr>
              <a:t>.</a:t>
            </a: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5256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0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Elixir+Phoenix</a:t>
            </a:r>
            <a:r>
              <a:rPr lang="en-US">
                <a:cs typeface="Calibri"/>
              </a:rPr>
              <a:t> advantages:</a:t>
            </a:r>
          </a:p>
          <a:p>
            <a:r>
              <a:rPr lang="en-US" err="1">
                <a:cs typeface="Calibri"/>
              </a:rPr>
              <a:t>Velocidade</a:t>
            </a:r>
            <a:r>
              <a:rPr lang="en-US">
                <a:cs typeface="Calibri"/>
              </a:rPr>
              <a:t>!!! (</a:t>
            </a:r>
            <a:r>
              <a:rPr lang="en-US" err="1">
                <a:cs typeface="Calibri"/>
              </a:rPr>
              <a:t>respostas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menos</a:t>
            </a:r>
            <a:r>
              <a:rPr lang="en-US">
                <a:cs typeface="Calibri"/>
              </a:rPr>
              <a:t> de 1 </a:t>
            </a:r>
            <a:r>
              <a:rPr lang="en-US" err="1">
                <a:cs typeface="Calibri"/>
              </a:rPr>
              <a:t>ms</a:t>
            </a:r>
            <a:r>
              <a:rPr lang="en-US">
                <a:cs typeface="Calibri"/>
              </a:rPr>
              <a:t>)</a:t>
            </a:r>
          </a:p>
          <a:p>
            <a:r>
              <a:rPr lang="en-US" err="1">
                <a:cs typeface="Calibri"/>
              </a:rPr>
              <a:t>Resiliência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tolerância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falhas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devido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correr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numa</a:t>
            </a:r>
            <a:r>
              <a:rPr lang="en-US">
                <a:cs typeface="Calibri"/>
              </a:rPr>
              <a:t> VM Erlang)</a:t>
            </a:r>
          </a:p>
          <a:p>
            <a:r>
              <a:rPr lang="en-US" err="1">
                <a:cs typeface="Calibri"/>
              </a:rPr>
              <a:t>Concorrência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Simplicidade</a:t>
            </a:r>
            <a:r>
              <a:rPr lang="en-US">
                <a:cs typeface="Calibri"/>
              </a:rPr>
              <a:t> e alto </a:t>
            </a:r>
            <a:r>
              <a:rPr lang="en-US" err="1">
                <a:cs typeface="Calibri"/>
              </a:rPr>
              <a:t>nível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abstração</a:t>
            </a:r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0092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Tirar imagem e pôr da app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09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8062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22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Assim, surge o ChargeIT. Uma plataforma que pretende facilitar o carregamento de carros elétricos. Através de uma aplicação móvel, o utilizador poderá monitorizar o estado de carregamento do seu carro, pesquisar onde é que estão as estações e a sua disponibilidade. Para além disso, oferece também a possibilidade de receber notificações através da </a:t>
            </a:r>
            <a:r>
              <a:rPr lang="en-US" err="1">
                <a:cs typeface="Calibri"/>
              </a:rPr>
              <a:t>aplicação</a:t>
            </a:r>
            <a:r>
              <a:rPr lang="en-US">
                <a:cs typeface="Calibri"/>
              </a:rPr>
              <a:t>, SMS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e-mail </a:t>
            </a:r>
            <a:r>
              <a:rPr lang="en-US" err="1">
                <a:cs typeface="Calibri"/>
              </a:rPr>
              <a:t>sobre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estado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carro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dos </a:t>
            </a:r>
            <a:r>
              <a:rPr lang="en-US" err="1">
                <a:cs typeface="Calibri"/>
              </a:rPr>
              <a:t>seus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pagamentos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Oferece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também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pré-pagamento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integrado</a:t>
            </a:r>
            <a:r>
              <a:rPr lang="en-US">
                <a:cs typeface="Calibri"/>
              </a:rPr>
              <a:t>.</a:t>
            </a:r>
            <a:endParaRPr lang="en-US" err="1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096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 </a:t>
            </a:r>
            <a:r>
              <a:rPr lang="en-US" err="1">
                <a:cs typeface="Calibri"/>
              </a:rPr>
              <a:t>início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projeto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fizemos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uns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esboços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daquilo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seria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desejável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tocando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assim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pontos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referidos</a:t>
            </a:r>
            <a:r>
              <a:rPr lang="en-US">
                <a:cs typeface="Calibri"/>
              </a:rPr>
              <a:t>: a </a:t>
            </a:r>
            <a:r>
              <a:rPr lang="en-US" err="1">
                <a:cs typeface="Calibri"/>
              </a:rPr>
              <a:t>possibilidade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ver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estado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, o </a:t>
            </a:r>
            <a:r>
              <a:rPr lang="en-US" err="1">
                <a:cs typeface="Calibri"/>
              </a:rPr>
              <a:t>saldo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disponível</a:t>
            </a:r>
            <a:r>
              <a:rPr lang="en-US">
                <a:cs typeface="Calibri"/>
              </a:rPr>
              <a:t> e o </a:t>
            </a:r>
            <a:r>
              <a:rPr lang="en-US" err="1">
                <a:cs typeface="Calibri"/>
              </a:rPr>
              <a:t>custo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, a </a:t>
            </a:r>
            <a:r>
              <a:rPr lang="en-US" err="1">
                <a:cs typeface="Calibri"/>
              </a:rPr>
              <a:t>localização</a:t>
            </a:r>
            <a:r>
              <a:rPr lang="en-US">
                <a:cs typeface="Calibri"/>
              </a:rPr>
              <a:t> e </a:t>
            </a:r>
            <a:r>
              <a:rPr lang="en-US" err="1">
                <a:cs typeface="Calibri"/>
              </a:rPr>
              <a:t>disponibilidade</a:t>
            </a:r>
            <a:r>
              <a:rPr lang="en-US">
                <a:cs typeface="Calibri"/>
              </a:rPr>
              <a:t> das </a:t>
            </a:r>
            <a:r>
              <a:rPr lang="en-US" err="1">
                <a:cs typeface="Calibri"/>
              </a:rPr>
              <a:t>estações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708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Aqui, podemos ver a arquitetura de alto nível. Para as diversas features referidas e para que </a:t>
            </a:r>
            <a:r>
              <a:rPr lang="en-US" err="1">
                <a:cs typeface="Calibri"/>
              </a:rPr>
              <a:t>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funcionamento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seja</a:t>
            </a:r>
            <a:r>
              <a:rPr lang="en-US">
                <a:cs typeface="Calibri"/>
              </a:rPr>
              <a:t> o ideal, é necessário então começar por um serviço que trata das estações, lidando então com elas. Para interagir com o utilizador temos a aplicação móvel. A plataforma usufrui de um serviço de autenticação para o utilizador, tal como um serviço para lidar com os pagamentos dos carregamentos, e por fim, o serviço de notificações que possibilita então as notificações para o </a:t>
            </a:r>
            <a:r>
              <a:rPr lang="en-US" err="1">
                <a:cs typeface="Calibri"/>
              </a:rPr>
              <a:t>utilizador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no caso de o </a:t>
            </a:r>
            <a:r>
              <a:rPr lang="en-US" err="1">
                <a:cs typeface="Calibri"/>
              </a:rPr>
              <a:t>carregamento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terminar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Estes </a:t>
            </a:r>
            <a:r>
              <a:rPr lang="en-US" err="1">
                <a:cs typeface="Calibri"/>
              </a:rPr>
              <a:t>serviços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encontram</a:t>
            </a:r>
            <a:r>
              <a:rPr lang="en-US">
                <a:cs typeface="Calibri"/>
              </a:rPr>
              <a:t>-se </a:t>
            </a:r>
            <a:r>
              <a:rPr lang="en-US" err="1">
                <a:cs typeface="Calibri"/>
              </a:rPr>
              <a:t>ligados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pelo</a:t>
            </a:r>
            <a:r>
              <a:rPr lang="en-US">
                <a:cs typeface="Calibri"/>
              </a:rPr>
              <a:t> compositor, </a:t>
            </a:r>
            <a:r>
              <a:rPr lang="en-US" err="1">
                <a:cs typeface="Calibri"/>
              </a:rPr>
              <a:t>peça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chave</a:t>
            </a:r>
            <a:r>
              <a:rPr lang="en-US">
                <a:cs typeface="Calibri"/>
              </a:rPr>
              <a:t> para que </a:t>
            </a:r>
            <a:r>
              <a:rPr lang="en-US" err="1">
                <a:cs typeface="Calibri"/>
              </a:rPr>
              <a:t>toda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funcione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corretamente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termos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implementação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módulo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desenvolvido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Django.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7031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900" err="1">
                <a:cs typeface="Calibri"/>
              </a:rPr>
              <a:t>Começando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pelas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estações</a:t>
            </a:r>
            <a:r>
              <a:rPr lang="en-US" sz="1900">
                <a:cs typeface="Calibri"/>
              </a:rPr>
              <a:t>: </a:t>
            </a:r>
            <a:r>
              <a:rPr lang="en-US" sz="1900" err="1">
                <a:cs typeface="Calibri"/>
              </a:rPr>
              <a:t>optámos</a:t>
            </a:r>
            <a:r>
              <a:rPr lang="en-US" sz="1900">
                <a:cs typeface="Calibri"/>
              </a:rPr>
              <a:t> por </a:t>
            </a:r>
            <a:r>
              <a:rPr lang="en-US" sz="1900" err="1">
                <a:cs typeface="Calibri"/>
              </a:rPr>
              <a:t>utilizar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LoRa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como</a:t>
            </a:r>
            <a:r>
              <a:rPr lang="en-US" sz="1900">
                <a:cs typeface="Calibri"/>
              </a:rPr>
              <a:t> </a:t>
            </a:r>
            <a:r>
              <a:rPr lang="en-US" sz="1900" err="1">
                <a:cs typeface="Calibri"/>
              </a:rPr>
              <a:t>tecnologia</a:t>
            </a:r>
            <a:r>
              <a:rPr lang="en-US" sz="1900">
                <a:cs typeface="Calibri"/>
              </a:rPr>
              <a:t> de </a:t>
            </a:r>
            <a:r>
              <a:rPr lang="en-US" sz="1900" err="1">
                <a:cs typeface="Calibri"/>
              </a:rPr>
              <a:t>comunicação</a:t>
            </a:r>
            <a:r>
              <a:rPr lang="en-US" sz="1900">
                <a:cs typeface="Calibri"/>
              </a:rPr>
              <a:t>, a qual </a:t>
            </a:r>
            <a:r>
              <a:rPr lang="en-US" sz="1900" err="1">
                <a:cs typeface="Calibri"/>
              </a:rPr>
              <a:t>oferece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comunicações</a:t>
            </a:r>
            <a:r>
              <a:rPr lang="en-US" sz="1900">
                <a:cs typeface="Calibri"/>
              </a:rPr>
              <a:t> a longa </a:t>
            </a:r>
            <a:r>
              <a:rPr lang="en-US" sz="1900" err="1">
                <a:cs typeface="Calibri"/>
              </a:rPr>
              <a:t>distâncias</a:t>
            </a:r>
            <a:r>
              <a:rPr lang="en-US" sz="1900">
                <a:cs typeface="Calibri"/>
              </a:rPr>
              <a:t> e </a:t>
            </a:r>
            <a:r>
              <a:rPr lang="en-US" sz="1900" err="1">
                <a:cs typeface="Calibri"/>
              </a:rPr>
              <a:t>baixo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consumo</a:t>
            </a:r>
            <a:r>
              <a:rPr lang="en-US" sz="1900">
                <a:cs typeface="Calibri"/>
              </a:rPr>
              <a:t> de </a:t>
            </a:r>
            <a:r>
              <a:rPr lang="en-US" sz="1900" err="1">
                <a:cs typeface="Calibri"/>
              </a:rPr>
              <a:t>energia</a:t>
            </a:r>
            <a:r>
              <a:rPr lang="en-US" sz="1900">
                <a:cs typeface="Calibri"/>
              </a:rPr>
              <a:t>.</a:t>
            </a:r>
          </a:p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900" err="1">
                <a:cs typeface="Calibri"/>
              </a:rPr>
              <a:t>Fizemos</a:t>
            </a:r>
            <a:r>
              <a:rPr lang="en-US" sz="1900">
                <a:cs typeface="Calibri"/>
              </a:rPr>
              <a:t> um </a:t>
            </a:r>
            <a:r>
              <a:rPr lang="en-US" sz="1900" err="1">
                <a:cs typeface="Calibri"/>
              </a:rPr>
              <a:t>protótipo</a:t>
            </a:r>
            <a:r>
              <a:rPr lang="en-US" sz="1900">
                <a:cs typeface="Calibri"/>
              </a:rPr>
              <a:t> que </a:t>
            </a:r>
            <a:r>
              <a:rPr lang="en-US" sz="1900" err="1">
                <a:cs typeface="Calibri"/>
              </a:rPr>
              <a:t>podemos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ver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pelas</a:t>
            </a:r>
            <a:r>
              <a:rPr lang="en-US" sz="1900">
                <a:cs typeface="Calibri"/>
              </a:rPr>
              <a:t> </a:t>
            </a:r>
            <a:r>
              <a:rPr lang="en-US" sz="1900" err="1">
                <a:cs typeface="Calibri"/>
              </a:rPr>
              <a:t>fotografias</a:t>
            </a:r>
            <a:r>
              <a:rPr lang="en-US" sz="1900">
                <a:cs typeface="Calibri"/>
              </a:rPr>
              <a:t>.</a:t>
            </a:r>
          </a:p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err="1"/>
              <a:t>Contém</a:t>
            </a:r>
            <a:r>
              <a:rPr lang="en-US"/>
              <a:t> um QR Code para </a:t>
            </a:r>
            <a:r>
              <a:rPr lang="en-US" err="1"/>
              <a:t>leitura</a:t>
            </a:r>
            <a:r>
              <a:rPr lang="en-US"/>
              <a:t> por </a:t>
            </a:r>
            <a:r>
              <a:rPr lang="en-US" err="1"/>
              <a:t>parte</a:t>
            </a:r>
            <a:r>
              <a:rPr lang="en-US"/>
              <a:t> da </a:t>
            </a:r>
            <a:r>
              <a:rPr lang="en-US" err="1"/>
              <a:t>aplicação</a:t>
            </a:r>
            <a:r>
              <a:rPr lang="en-US"/>
              <a:t> </a:t>
            </a:r>
            <a:r>
              <a:rPr lang="en-US" err="1"/>
              <a:t>móvel</a:t>
            </a:r>
            <a:r>
              <a:rPr lang="en-US"/>
              <a:t>.</a:t>
            </a:r>
          </a:p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A </a:t>
            </a:r>
            <a:r>
              <a:rPr lang="en-US" err="1"/>
              <a:t>possibilidade</a:t>
            </a:r>
            <a:r>
              <a:rPr lang="en-US"/>
              <a:t> de </a:t>
            </a:r>
            <a:r>
              <a:rPr lang="en-US" err="1"/>
              <a:t>carregar</a:t>
            </a:r>
            <a:r>
              <a:rPr lang="en-US"/>
              <a:t> por </a:t>
            </a:r>
            <a:r>
              <a:rPr lang="en-US" err="1"/>
              <a:t>cabo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wireless.</a:t>
            </a:r>
            <a:endParaRPr lang="en-US">
              <a:cs typeface="Calibri"/>
            </a:endParaRPr>
          </a:p>
          <a:p>
            <a:pPr lvl="1" algn="just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LEDs </a:t>
            </a:r>
            <a:r>
              <a:rPr lang="en-US">
                <a:cs typeface="Calibri"/>
              </a:rPr>
              <a:t>que </a:t>
            </a:r>
            <a:r>
              <a:rPr lang="en-US" err="1">
                <a:cs typeface="Calibri"/>
              </a:rPr>
              <a:t>indicam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estado</a:t>
            </a:r>
            <a:r>
              <a:rPr lang="en-US">
                <a:cs typeface="Calibri"/>
              </a:rPr>
              <a:t> da </a:t>
            </a:r>
            <a:r>
              <a:rPr lang="en-US" err="1">
                <a:cs typeface="Calibri"/>
              </a:rPr>
              <a:t>estação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155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Relativamente</a:t>
            </a:r>
            <a:r>
              <a:rPr lang="en-US">
                <a:cs typeface="Calibri"/>
              </a:rPr>
              <a:t> à </a:t>
            </a:r>
            <a:r>
              <a:rPr lang="en-US" err="1">
                <a:cs typeface="Calibri"/>
              </a:rPr>
              <a:t>arquitetura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sendo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utilizado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LoRa</a:t>
            </a:r>
            <a:r>
              <a:rPr lang="en-US">
                <a:cs typeface="Calibri"/>
              </a:rPr>
              <a:t>, é </a:t>
            </a:r>
            <a:r>
              <a:rPr lang="en-US" err="1">
                <a:cs typeface="Calibri"/>
              </a:rPr>
              <a:t>distribuído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LoRa</a:t>
            </a:r>
            <a:r>
              <a:rPr lang="en-US">
                <a:cs typeface="Calibri"/>
              </a:rPr>
              <a:t> device por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estações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enviará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</a:t>
            </a:r>
            <a:r>
              <a:rPr lang="en-US">
                <a:cs typeface="Calibri"/>
              </a:rPr>
              <a:t> dados para a </a:t>
            </a:r>
            <a:r>
              <a:rPr lang="en-US" err="1">
                <a:cs typeface="Calibri"/>
              </a:rPr>
              <a:t>LoRa</a:t>
            </a:r>
            <a:r>
              <a:rPr lang="en-US">
                <a:cs typeface="Calibri"/>
              </a:rPr>
              <a:t> Gateway, </a:t>
            </a:r>
            <a:r>
              <a:rPr lang="en-US" err="1">
                <a:cs typeface="Calibri"/>
              </a:rPr>
              <a:t>cuja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estará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disponível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posteriormente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 The Things Network. A Stations API Service </a:t>
            </a:r>
            <a:r>
              <a:rPr lang="en-US" err="1">
                <a:cs typeface="Calibri"/>
              </a:rPr>
              <a:t>lidará</a:t>
            </a:r>
            <a:r>
              <a:rPr lang="en-US">
                <a:cs typeface="Calibri"/>
              </a:rPr>
              <a:t> com </a:t>
            </a:r>
            <a:r>
              <a:rPr lang="en-US" err="1">
                <a:cs typeface="Calibri"/>
              </a:rPr>
              <a:t>estas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informações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estabelecendo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ligação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ao</a:t>
            </a:r>
            <a:r>
              <a:rPr lang="en-US">
                <a:cs typeface="Calibri"/>
              </a:rPr>
              <a:t> The Things Network.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103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 </a:t>
            </a:r>
            <a:r>
              <a:rPr lang="en-US" err="1">
                <a:cs typeface="Calibri"/>
              </a:rPr>
              <a:t>serviço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autenticação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foi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desenvolvido</a:t>
            </a:r>
            <a:r>
              <a:rPr lang="en-US">
                <a:cs typeface="Calibri"/>
              </a:rPr>
              <a:t> para que </a:t>
            </a:r>
            <a:r>
              <a:rPr lang="en-US" err="1">
                <a:cs typeface="Calibri"/>
              </a:rPr>
              <a:t>seja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possível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integrar</a:t>
            </a:r>
            <a:r>
              <a:rPr lang="en-US">
                <a:cs typeface="Calibri"/>
              </a:rPr>
              <a:t> com </a:t>
            </a:r>
            <a:r>
              <a:rPr lang="en-US" err="1">
                <a:cs typeface="Calibri"/>
              </a:rPr>
              <a:t>qualquer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aplicação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nossa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plataforma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Para </a:t>
            </a:r>
            <a:r>
              <a:rPr lang="en-US" err="1">
                <a:cs typeface="Calibri"/>
              </a:rPr>
              <a:t>além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método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tradicional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autenticação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acrescenta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ainda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mecanismo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autenticação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dois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fatores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através</a:t>
            </a:r>
            <a:r>
              <a:rPr lang="en-US">
                <a:cs typeface="Calibri"/>
              </a:rPr>
              <a:t> de SMS e a </a:t>
            </a:r>
            <a:r>
              <a:rPr lang="en-US" err="1">
                <a:cs typeface="Calibri"/>
              </a:rPr>
              <a:t>possibilidade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autenticar</a:t>
            </a:r>
            <a:r>
              <a:rPr lang="en-US">
                <a:cs typeface="Calibri"/>
              </a:rPr>
              <a:t> com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conta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terceira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 da Google.</a:t>
            </a:r>
          </a:p>
          <a:p>
            <a:r>
              <a:rPr lang="en-US" err="1">
                <a:cs typeface="Calibri"/>
              </a:rPr>
              <a:t>Oferece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também</a:t>
            </a:r>
            <a:r>
              <a:rPr lang="en-US">
                <a:cs typeface="Calibri"/>
              </a:rPr>
              <a:t> snippets para </a:t>
            </a:r>
            <a:r>
              <a:rPr lang="en-US" err="1">
                <a:cs typeface="Calibri"/>
              </a:rPr>
              <a:t>facilitar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sua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integração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tal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uma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página</a:t>
            </a:r>
            <a:r>
              <a:rPr lang="en-US">
                <a:cs typeface="Calibri"/>
              </a:rPr>
              <a:t> de login </a:t>
            </a:r>
            <a:r>
              <a:rPr lang="en-US" err="1">
                <a:cs typeface="Calibri"/>
              </a:rPr>
              <a:t>ou</a:t>
            </a:r>
            <a:r>
              <a:rPr lang="en-US">
                <a:cs typeface="Calibri"/>
              </a:rPr>
              <a:t> middleware.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51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 </a:t>
            </a:r>
            <a:r>
              <a:rPr lang="en-US" err="1">
                <a:cs typeface="Calibri"/>
              </a:rPr>
              <a:t>serviço</a:t>
            </a:r>
            <a:r>
              <a:rPr lang="en-US">
                <a:cs typeface="Calibri"/>
              </a:rPr>
              <a:t> resume-</a:t>
            </a:r>
            <a:r>
              <a:rPr lang="en-US" err="1">
                <a:cs typeface="Calibri"/>
              </a:rPr>
              <a:t>se a</a:t>
            </a:r>
            <a:r>
              <a:rPr lang="en-US">
                <a:cs typeface="Calibri"/>
              </a:rPr>
              <a:t> um web-service que </a:t>
            </a:r>
            <a:r>
              <a:rPr lang="en-US" err="1">
                <a:cs typeface="Calibri"/>
              </a:rPr>
              <a:t>lida</a:t>
            </a:r>
            <a:r>
              <a:rPr lang="en-US">
                <a:cs typeface="Calibri"/>
              </a:rPr>
              <a:t> com </a:t>
            </a:r>
            <a:r>
              <a:rPr lang="en-US" err="1">
                <a:cs typeface="Calibri"/>
              </a:rPr>
              <a:t>toda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lógica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implementando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 NodeJS pela </a:t>
            </a:r>
            <a:r>
              <a:rPr lang="en-US" err="1">
                <a:cs typeface="Calibri"/>
              </a:rPr>
              <a:t>sua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simplicidade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leveza</a:t>
            </a:r>
            <a:r>
              <a:rPr lang="en-US">
                <a:cs typeface="Calibri"/>
              </a:rPr>
              <a:t> e performance.</a:t>
            </a:r>
          </a:p>
          <a:p>
            <a:endParaRPr lang="en-US">
              <a:cs typeface="Calibri"/>
            </a:endParaRPr>
          </a:p>
          <a:p>
            <a:pPr algn="just"/>
            <a:r>
              <a:rPr lang="en-US">
                <a:cs typeface="Calibri"/>
              </a:rPr>
              <a:t> - </a:t>
            </a:r>
            <a:r>
              <a:rPr lang="en-US"/>
              <a:t>Simple, Lightweight and high-performance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justificação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disso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pq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</a:t>
            </a:r>
            <a:r>
              <a:rPr lang="en-US">
                <a:cs typeface="Calibri"/>
              </a:rPr>
              <a:t> um </a:t>
            </a:r>
            <a:r>
              <a:rPr lang="en-US" err="1">
                <a:cs typeface="Calibri"/>
              </a:rPr>
              <a:t>mecanismo</a:t>
            </a:r>
            <a:r>
              <a:rPr lang="en-US">
                <a:cs typeface="Calibri"/>
              </a:rPr>
              <a:t> de single thread event loop, que </a:t>
            </a:r>
            <a:r>
              <a:rPr lang="en-US" err="1">
                <a:cs typeface="Calibri"/>
              </a:rPr>
              <a:t>evita</a:t>
            </a:r>
            <a:r>
              <a:rPr lang="en-US">
                <a:cs typeface="Calibri"/>
              </a:rPr>
              <a:t> o peso da </a:t>
            </a:r>
            <a:r>
              <a:rPr lang="en-US" err="1">
                <a:cs typeface="Calibri"/>
              </a:rPr>
              <a:t>comutação</a:t>
            </a:r>
            <a:r>
              <a:rPr lang="en-US">
                <a:cs typeface="Calibri"/>
              </a:rPr>
              <a:t> entre threads)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158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pt-PT" err="1"/>
              <a:t>It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a </a:t>
            </a:r>
            <a:r>
              <a:rPr lang="pt-PT" err="1"/>
              <a:t>prepayment</a:t>
            </a:r>
            <a:r>
              <a:rPr lang="pt-PT"/>
              <a:t> </a:t>
            </a:r>
            <a:r>
              <a:rPr lang="pt-PT" err="1"/>
              <a:t>service</a:t>
            </a:r>
            <a:r>
              <a:rPr lang="pt-PT"/>
              <a:t> </a:t>
            </a:r>
            <a:r>
              <a:rPr lang="pt-PT" err="1"/>
              <a:t>that</a:t>
            </a:r>
            <a:r>
              <a:rPr lang="pt-PT"/>
              <a:t> </a:t>
            </a:r>
            <a:r>
              <a:rPr lang="pt-PT" err="1"/>
              <a:t>deals</a:t>
            </a:r>
            <a:r>
              <a:rPr lang="pt-PT"/>
              <a:t> </a:t>
            </a:r>
            <a:r>
              <a:rPr lang="pt-PT" err="1"/>
              <a:t>automatically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all</a:t>
            </a:r>
            <a:r>
              <a:rPr lang="pt-PT"/>
              <a:t> </a:t>
            </a:r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payments</a:t>
            </a:r>
            <a:r>
              <a:rPr lang="pt-PT"/>
              <a:t>.</a:t>
            </a:r>
          </a:p>
          <a:p>
            <a:pPr algn="just"/>
            <a:r>
              <a:rPr lang="en-US"/>
              <a:t>Each user has an account and a balance associated. It can be charged instantly with credit card, MB way, etc.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When charging a car, they are made microtransactions which ensure a fast, efficient and </a:t>
            </a:r>
            <a:r>
              <a:rPr lang="en-US" err="1"/>
              <a:t>parcelled</a:t>
            </a:r>
            <a:r>
              <a:rPr lang="en-US"/>
              <a:t> payment.</a:t>
            </a:r>
          </a:p>
          <a:p>
            <a:pPr algn="just"/>
            <a:r>
              <a:rPr lang="en-US"/>
              <a:t>It prevents time loss when paying and from charging the car without having enough money amount, doing microtransactions.</a:t>
            </a:r>
            <a:endParaRPr lang="pt-PT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C8046-2B14-4788-9E86-1BFDF54F18E2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703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89BE-6FE7-46F7-B5F2-7BD6A629B878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30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8D050-A46C-495D-A909-31DA43B57D09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624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CC856900-BDD8-4209-80CD-691F77C8A57C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320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81CA-8534-4866-90E8-954A141DDF7F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931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9EB8B5-397D-4CD9-8568-3E7F28FA6E09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6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206EF-B260-42BE-8DD2-4F6D66E4D914}" type="datetime1">
              <a:rPr lang="pt-PT" smtClean="0"/>
              <a:t>12/12/2018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5960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0EE0-2A0A-4EF7-84CF-FEB4A96216C0}" type="datetime1">
              <a:rPr lang="pt-PT" smtClean="0"/>
              <a:t>12/12/2018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20583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EADA-3F9C-4EA7-BC6C-87D15DE81B50}" type="datetime1">
              <a:rPr lang="pt-PT" smtClean="0"/>
              <a:t>12/12/2018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3887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5CD3C-3935-46F9-9B89-0C102B3A3D59}" type="datetime1">
              <a:rPr lang="pt-PT" smtClean="0"/>
              <a:t>12/12/2018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848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464BE-54FF-4D57-9DA8-30AE03F105BA}" type="datetime1">
              <a:rPr lang="pt-PT" smtClean="0"/>
              <a:t>12/12/2018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019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09EF-3A12-45A4-8AE4-8D96642D8B0C}" type="datetime1">
              <a:rPr lang="pt-PT" smtClean="0"/>
              <a:t>12/12/2018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93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B5E29D0-4AD7-4519-825F-3C986E5EAD1D}" type="datetime1">
              <a:rPr lang="pt-PT" smtClean="0"/>
              <a:t>12/12/2018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6823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hyperlink" Target="https://pixabay.com/en/bell-notification-communication-109628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0293" y="2126780"/>
            <a:ext cx="11247120" cy="1739347"/>
          </a:xfrm>
        </p:spPr>
        <p:txBody>
          <a:bodyPr>
            <a:normAutofit/>
          </a:bodyPr>
          <a:lstStyle/>
          <a:p>
            <a:r>
              <a:rPr lang="pt-PT" sz="6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C</a:t>
            </a:r>
            <a:r>
              <a:rPr lang="pt-PT" sz="4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harge</a:t>
            </a:r>
            <a:r>
              <a:rPr lang="pt-PT" sz="6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IT</a:t>
            </a:r>
            <a:endParaRPr lang="pt-PT" sz="6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b="1">
                <a:cs typeface="Calibri"/>
              </a:rPr>
              <a:t>Engenharia de Serviços</a:t>
            </a:r>
            <a:endParaRPr lang="pt-PT" b="1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35AE6C5-471E-4D27-BCB1-1F4E887D6722}"/>
              </a:ext>
            </a:extLst>
          </p:cNvPr>
          <p:cNvSpPr txBox="1">
            <a:spLocks/>
          </p:cNvSpPr>
          <p:nvPr/>
        </p:nvSpPr>
        <p:spPr>
          <a:xfrm>
            <a:off x="1519427" y="5225276"/>
            <a:ext cx="4572001" cy="1544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>
                <a:cs typeface="Calibri"/>
              </a:rPr>
              <a:t>Denis </a:t>
            </a:r>
            <a:r>
              <a:rPr lang="pt-PT" sz="2000" err="1">
                <a:cs typeface="Calibri"/>
              </a:rPr>
              <a:t>Bartashevich</a:t>
            </a:r>
            <a:endParaRPr lang="pt-PT" sz="2000">
              <a:cs typeface="Calibri"/>
            </a:endParaRPr>
          </a:p>
          <a:p>
            <a:r>
              <a:rPr lang="pt-PT" sz="2000">
                <a:cs typeface="Calibri"/>
              </a:rPr>
              <a:t>Diogo Ferreira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59DA965-9196-4AD4-A34A-C85FFDDBF9FE}"/>
              </a:ext>
            </a:extLst>
          </p:cNvPr>
          <p:cNvSpPr txBox="1">
            <a:spLocks/>
          </p:cNvSpPr>
          <p:nvPr/>
        </p:nvSpPr>
        <p:spPr>
          <a:xfrm>
            <a:off x="6091428" y="5221681"/>
            <a:ext cx="4572001" cy="1547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>
                <a:cs typeface="Calibri"/>
              </a:rPr>
              <a:t>Leonardo Oliveira</a:t>
            </a:r>
          </a:p>
          <a:p>
            <a:r>
              <a:rPr lang="pt-PT" sz="2000">
                <a:cs typeface="Calibri"/>
              </a:rPr>
              <a:t>Luís Leira</a:t>
            </a:r>
            <a:endParaRPr lang="pt-PT" sz="2000"/>
          </a:p>
          <a:p>
            <a:r>
              <a:rPr lang="pt-PT" sz="2000">
                <a:cs typeface="Calibri"/>
              </a:rPr>
              <a:t>Tiago Almeida</a:t>
            </a:r>
          </a:p>
        </p:txBody>
      </p:sp>
      <p:pic>
        <p:nvPicPr>
          <p:cNvPr id="1026" name="Picture 2" descr="http://deti-cdn.clients.ua.pt/mieet/assets/img/logo_UA.png">
            <a:extLst>
              <a:ext uri="{FF2B5EF4-FFF2-40B4-BE49-F238E27FC236}">
                <a16:creationId xmlns:a16="http://schemas.microsoft.com/office/drawing/2014/main" id="{DE2344D4-DCEE-466D-B3B8-A8D5A00E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3" y="122104"/>
            <a:ext cx="1523999" cy="57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eti-cdn.clients.ua.pt/mieet/assets/img/logo.png">
            <a:extLst>
              <a:ext uri="{FF2B5EF4-FFF2-40B4-BE49-F238E27FC236}">
                <a16:creationId xmlns:a16="http://schemas.microsoft.com/office/drawing/2014/main" id="{C495E90D-BB20-40E3-AE4A-C94D8904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236800"/>
            <a:ext cx="248148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76EB26D0-B72A-4E42-8FC2-7672D36EA6D4}"/>
              </a:ext>
            </a:extLst>
          </p:cNvPr>
          <p:cNvSpPr txBox="1">
            <a:spLocks/>
          </p:cNvSpPr>
          <p:nvPr/>
        </p:nvSpPr>
        <p:spPr>
          <a:xfrm>
            <a:off x="347472" y="4487140"/>
            <a:ext cx="115062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b="1" i="1" err="1">
                <a:solidFill>
                  <a:schemeClr val="tx1"/>
                </a:solidFill>
              </a:rPr>
              <a:t>December</a:t>
            </a:r>
            <a:r>
              <a:rPr lang="pt-PT" sz="1800" b="1" i="1">
                <a:solidFill>
                  <a:schemeClr val="tx1"/>
                </a:solidFill>
              </a:rPr>
              <a:t> 12, 2018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7CE56BD8-58EC-46CB-947B-253980B6B898}"/>
              </a:ext>
            </a:extLst>
          </p:cNvPr>
          <p:cNvSpPr txBox="1">
            <a:spLocks/>
          </p:cNvSpPr>
          <p:nvPr/>
        </p:nvSpPr>
        <p:spPr>
          <a:xfrm>
            <a:off x="338328" y="3516922"/>
            <a:ext cx="11506200" cy="3479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i="1">
                <a:cs typeface="Calibri"/>
              </a:rPr>
              <a:t>https://medium.com/electric-cars-charging-system</a:t>
            </a:r>
            <a:endParaRPr lang="pt-PT" sz="1800" i="1"/>
          </a:p>
        </p:txBody>
      </p:sp>
      <p:pic>
        <p:nvPicPr>
          <p:cNvPr id="11" name="Imagem 11" descr="Uma imagem com objeto&#10;&#10;Descrição gerada com confiança alta">
            <a:extLst>
              <a:ext uri="{FF2B5EF4-FFF2-40B4-BE49-F238E27FC236}">
                <a16:creationId xmlns:a16="http://schemas.microsoft.com/office/drawing/2014/main" id="{039AB9F7-2CC9-45E2-9A51-2E244BB7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192" y="2492828"/>
            <a:ext cx="843149" cy="833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Payments</a:t>
            </a:r>
            <a:endParaRPr lang="pt-PT" b="1" err="1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7304E1-4009-4276-94FA-A86A9E02E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pt-PT" err="1"/>
              <a:t>It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a </a:t>
            </a:r>
            <a:r>
              <a:rPr lang="pt-PT" err="1"/>
              <a:t>prepayment</a:t>
            </a:r>
            <a:r>
              <a:rPr lang="pt-PT"/>
              <a:t> </a:t>
            </a:r>
            <a:r>
              <a:rPr lang="pt-PT" err="1"/>
              <a:t>service</a:t>
            </a:r>
            <a:r>
              <a:rPr lang="pt-PT"/>
              <a:t> </a:t>
            </a:r>
            <a:r>
              <a:rPr lang="pt-PT" err="1"/>
              <a:t>that</a:t>
            </a:r>
            <a:r>
              <a:rPr lang="pt-PT"/>
              <a:t> </a:t>
            </a:r>
            <a:r>
              <a:rPr lang="pt-PT" err="1"/>
              <a:t>deals</a:t>
            </a:r>
            <a:r>
              <a:rPr lang="pt-PT"/>
              <a:t> </a:t>
            </a:r>
            <a:r>
              <a:rPr lang="pt-PT" err="1"/>
              <a:t>automatically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all</a:t>
            </a:r>
            <a:r>
              <a:rPr lang="pt-PT"/>
              <a:t> </a:t>
            </a:r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payments</a:t>
            </a:r>
            <a:r>
              <a:rPr lang="pt-PT"/>
              <a:t>.</a:t>
            </a:r>
          </a:p>
          <a:p>
            <a:pPr algn="just">
              <a:lnSpc>
                <a:spcPct val="100000"/>
              </a:lnSpc>
            </a:pPr>
            <a:endParaRPr lang="pt-PT" sz="1200"/>
          </a:p>
          <a:p>
            <a:pPr algn="just">
              <a:lnSpc>
                <a:spcPct val="100000"/>
              </a:lnSpc>
            </a:pPr>
            <a:r>
              <a:rPr lang="en-US"/>
              <a:t>When charging a car, the payment is divided in microtransactions which ensure a fast, efficient and </a:t>
            </a:r>
            <a:r>
              <a:rPr lang="en-US" err="1"/>
              <a:t>parcelled</a:t>
            </a:r>
            <a:r>
              <a:rPr lang="en-US"/>
              <a:t> payment.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40E609-1D45-4D53-A7CB-9F84DB1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  <p:pic>
        <p:nvPicPr>
          <p:cNvPr id="6" name="Picture 2" descr="https://images.vexels.com/media/users/3/136865/isolated/preview/7221ccf73801a7e9729d11d505fcff2b-smartphone-on-hand-by-vexels.png">
            <a:extLst>
              <a:ext uri="{FF2B5EF4-FFF2-40B4-BE49-F238E27FC236}">
                <a16:creationId xmlns:a16="http://schemas.microsoft.com/office/drawing/2014/main" id="{62659234-CB32-48BA-809B-CF36C93AA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11" y="436798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images.vexels.com/media/users/3/127596/isolated/preview/cc6b12c9c4b3bb5fac4e4a64255337ef-electric-car-charging-svg-by-vexels.png">
            <a:extLst>
              <a:ext uri="{FF2B5EF4-FFF2-40B4-BE49-F238E27FC236}">
                <a16:creationId xmlns:a16="http://schemas.microsoft.com/office/drawing/2014/main" id="{9F9F9D22-C821-4D9B-B216-49F5788C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99" y="3445387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Moedas">
            <a:extLst>
              <a:ext uri="{FF2B5EF4-FFF2-40B4-BE49-F238E27FC236}">
                <a16:creationId xmlns:a16="http://schemas.microsoft.com/office/drawing/2014/main" id="{D4E3C70F-1837-424D-9A0A-FA32ABA5D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9643" y="4864906"/>
            <a:ext cx="396551" cy="396551"/>
          </a:xfrm>
          <a:prstGeom prst="rect">
            <a:avLst/>
          </a:prstGeom>
        </p:spPr>
      </p:pic>
      <p:cxnSp>
        <p:nvCxnSpPr>
          <p:cNvPr id="11" name="Conexão: Curva 10">
            <a:extLst>
              <a:ext uri="{FF2B5EF4-FFF2-40B4-BE49-F238E27FC236}">
                <a16:creationId xmlns:a16="http://schemas.microsoft.com/office/drawing/2014/main" id="{1B4709A4-A76C-4A8F-AED0-7E83041459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54698" y="3440894"/>
            <a:ext cx="898013" cy="2768575"/>
          </a:xfrm>
          <a:prstGeom prst="curvedConnector4">
            <a:avLst>
              <a:gd name="adj1" fmla="val -25456"/>
              <a:gd name="adj2" fmla="val 66514"/>
            </a:avLst>
          </a:prstGeom>
          <a:ln w="38100">
            <a:prstDash val="dash"/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Gráfico 7" descr="Visto">
            <a:extLst>
              <a:ext uri="{FF2B5EF4-FFF2-40B4-BE49-F238E27FC236}">
                <a16:creationId xmlns:a16="http://schemas.microsoft.com/office/drawing/2014/main" id="{86F11ACA-2565-496D-A13D-DC128E2D7C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0400" y="3839547"/>
            <a:ext cx="914400" cy="914400"/>
          </a:xfrm>
          <a:prstGeom prst="rect">
            <a:avLst/>
          </a:prstGeom>
        </p:spPr>
      </p:pic>
      <p:pic>
        <p:nvPicPr>
          <p:cNvPr id="12" name="Gráfico 11" descr="Visto">
            <a:extLst>
              <a:ext uri="{FF2B5EF4-FFF2-40B4-BE49-F238E27FC236}">
                <a16:creationId xmlns:a16="http://schemas.microsoft.com/office/drawing/2014/main" id="{54553771-397F-47E5-8219-69BDEFBED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97009" y="37655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5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Payments</a:t>
            </a:r>
            <a:endParaRPr lang="pt-PT" b="1" err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40E609-1D45-4D53-A7CB-9F84DB1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FE1CD7-660E-4986-9676-5DA0B2E3F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06" y="6088791"/>
            <a:ext cx="1902964" cy="485033"/>
          </a:xfrm>
          <a:prstGeom prst="rect">
            <a:avLst/>
          </a:prstGeom>
        </p:spPr>
      </p:pic>
      <p:pic>
        <p:nvPicPr>
          <p:cNvPr id="1026" name="Picture 2" descr="https://3.bp.blogspot.com/-H9XUwAaA6Ts/WedYk3D0AEI/AAAAAAAA-No/YAQt-xvTXTorJn1QbEdY1yJY1WT8unLQwCLcBGAs/s1600/flask-logo.png">
            <a:extLst>
              <a:ext uri="{FF2B5EF4-FFF2-40B4-BE49-F238E27FC236}">
                <a16:creationId xmlns:a16="http://schemas.microsoft.com/office/drawing/2014/main" id="{F14A5162-C5B3-4CC7-ADEC-E15F2F88E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854" y="4823316"/>
            <a:ext cx="1291669" cy="64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200/0*-cb35LAhNoZQc9SI.png">
            <a:extLst>
              <a:ext uri="{FF2B5EF4-FFF2-40B4-BE49-F238E27FC236}">
                <a16:creationId xmlns:a16="http://schemas.microsoft.com/office/drawing/2014/main" id="{B2339302-ABC2-45B3-B015-48B986AE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89" y="4793043"/>
            <a:ext cx="1544937" cy="70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0/00/Gunicorn_logo_2010.svg/1280px-Gunicorn_logo_2010.svg.png">
            <a:extLst>
              <a:ext uri="{FF2B5EF4-FFF2-40B4-BE49-F238E27FC236}">
                <a16:creationId xmlns:a16="http://schemas.microsoft.com/office/drawing/2014/main" id="{7B34ADCE-EA8A-415E-9A44-853535DBE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10" y="4961575"/>
            <a:ext cx="1688299" cy="36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4F8CBC2A-DF85-4B13-AD50-D347DFFBB301}"/>
              </a:ext>
            </a:extLst>
          </p:cNvPr>
          <p:cNvCxnSpPr>
            <a:cxnSpLocks/>
          </p:cNvCxnSpPr>
          <p:nvPr/>
        </p:nvCxnSpPr>
        <p:spPr>
          <a:xfrm>
            <a:off x="1169123" y="3984273"/>
            <a:ext cx="1024744" cy="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71BA032-74F7-42DE-8936-CA5B874E9745}"/>
              </a:ext>
            </a:extLst>
          </p:cNvPr>
          <p:cNvSpPr/>
          <p:nvPr/>
        </p:nvSpPr>
        <p:spPr>
          <a:xfrm>
            <a:off x="2338898" y="2184888"/>
            <a:ext cx="7525583" cy="384601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4027A0-9FDC-4667-8B9D-55549FED088D}"/>
              </a:ext>
            </a:extLst>
          </p:cNvPr>
          <p:cNvSpPr/>
          <p:nvPr/>
        </p:nvSpPr>
        <p:spPr>
          <a:xfrm>
            <a:off x="2727808" y="3155455"/>
            <a:ext cx="1291669" cy="165763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chemeClr val="bg1"/>
                </a:solidFill>
              </a:rPr>
              <a:t>Payments</a:t>
            </a:r>
            <a:r>
              <a:rPr lang="pt-PT" sz="1600">
                <a:solidFill>
                  <a:schemeClr val="bg1"/>
                </a:solidFill>
              </a:rPr>
              <a:t> HTTP Server</a:t>
            </a:r>
          </a:p>
        </p:txBody>
      </p:sp>
      <p:sp>
        <p:nvSpPr>
          <p:cNvPr id="12" name="Cilindro 11">
            <a:extLst>
              <a:ext uri="{FF2B5EF4-FFF2-40B4-BE49-F238E27FC236}">
                <a16:creationId xmlns:a16="http://schemas.microsoft.com/office/drawing/2014/main" id="{E8996A81-E026-4BF7-ADA8-6AB7FF2E5FD1}"/>
              </a:ext>
            </a:extLst>
          </p:cNvPr>
          <p:cNvSpPr/>
          <p:nvPr/>
        </p:nvSpPr>
        <p:spPr>
          <a:xfrm>
            <a:off x="8168467" y="3524697"/>
            <a:ext cx="1291675" cy="919152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chemeClr val="bg1"/>
                </a:solidFill>
              </a:rPr>
              <a:t>Payments</a:t>
            </a:r>
            <a:r>
              <a:rPr lang="pt-PT" sz="1600">
                <a:solidFill>
                  <a:schemeClr val="bg1"/>
                </a:solidFill>
              </a:rPr>
              <a:t> </a:t>
            </a:r>
            <a:r>
              <a:rPr lang="pt-PT" sz="1600" err="1">
                <a:solidFill>
                  <a:schemeClr val="bg1"/>
                </a:solidFill>
              </a:rPr>
              <a:t>Database</a:t>
            </a:r>
            <a:endParaRPr lang="pt-PT" sz="1600">
              <a:solidFill>
                <a:schemeClr val="bg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FE0889A-0AAE-4E47-AFF8-95B3502D9B74}"/>
              </a:ext>
            </a:extLst>
          </p:cNvPr>
          <p:cNvSpPr/>
          <p:nvPr/>
        </p:nvSpPr>
        <p:spPr>
          <a:xfrm>
            <a:off x="5448134" y="3165679"/>
            <a:ext cx="1291676" cy="163718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chemeClr val="bg1"/>
                </a:solidFill>
              </a:rPr>
              <a:t>Payments</a:t>
            </a:r>
            <a:endParaRPr lang="pt-PT" sz="1600">
              <a:solidFill>
                <a:schemeClr val="bg1"/>
              </a:solidFill>
            </a:endParaRPr>
          </a:p>
          <a:p>
            <a:pPr algn="ctr"/>
            <a:r>
              <a:rPr lang="pt-PT" sz="1600">
                <a:solidFill>
                  <a:schemeClr val="bg1"/>
                </a:solidFill>
              </a:rPr>
              <a:t>Web </a:t>
            </a:r>
            <a:r>
              <a:rPr lang="pt-PT" sz="1600" err="1">
                <a:solidFill>
                  <a:schemeClr val="bg1"/>
                </a:solidFill>
              </a:rPr>
              <a:t>Service</a:t>
            </a:r>
            <a:endParaRPr lang="pt-PT" sz="1600">
              <a:solidFill>
                <a:schemeClr val="bg1"/>
              </a:solidFill>
            </a:endParaRPr>
          </a:p>
        </p:txBody>
      </p: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11834ACC-F4E2-417A-9530-8D43AC91808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019477" y="3984273"/>
            <a:ext cx="14286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400025CF-4345-4A0D-B07F-200C8AAA1024}"/>
              </a:ext>
            </a:extLst>
          </p:cNvPr>
          <p:cNvCxnSpPr>
            <a:cxnSpLocks/>
            <a:stCxn id="12" idx="2"/>
            <a:endCxn id="14" idx="3"/>
          </p:cNvCxnSpPr>
          <p:nvPr/>
        </p:nvCxnSpPr>
        <p:spPr>
          <a:xfrm flipH="1">
            <a:off x="6739810" y="3984273"/>
            <a:ext cx="14286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36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87C87-1AAC-44D0-9E00-A2D73390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Notifications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51A016A-E42A-4C39-8BAE-7C41A880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DE0E35-C92A-42EC-866E-36005308028F}"/>
              </a:ext>
            </a:extLst>
          </p:cNvPr>
          <p:cNvSpPr txBox="1"/>
          <p:nvPr/>
        </p:nvSpPr>
        <p:spPr>
          <a:xfrm>
            <a:off x="8364350" y="5959083"/>
            <a:ext cx="27377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err="1"/>
              <a:t>Send</a:t>
            </a:r>
            <a:r>
              <a:rPr lang="pt-PT"/>
              <a:t> </a:t>
            </a:r>
            <a:r>
              <a:rPr lang="pt-PT" err="1"/>
              <a:t>push</a:t>
            </a:r>
            <a:r>
              <a:rPr lang="pt-PT"/>
              <a:t> </a:t>
            </a:r>
            <a:r>
              <a:rPr lang="pt-PT" err="1"/>
              <a:t>notifications</a:t>
            </a:r>
            <a:r>
              <a:rPr lang="pt-PT"/>
              <a:t> </a:t>
            </a:r>
            <a:r>
              <a:rPr lang="pt-PT" err="1"/>
              <a:t>about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charging</a:t>
            </a:r>
            <a:r>
              <a:rPr lang="pt-PT"/>
              <a:t> status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9730AC-0C9F-406A-961E-6FF427592BE8}"/>
              </a:ext>
            </a:extLst>
          </p:cNvPr>
          <p:cNvSpPr txBox="1"/>
          <p:nvPr/>
        </p:nvSpPr>
        <p:spPr>
          <a:xfrm>
            <a:off x="4885064" y="5959084"/>
            <a:ext cx="24985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err="1"/>
              <a:t>Send</a:t>
            </a:r>
            <a:r>
              <a:rPr lang="pt-PT"/>
              <a:t> </a:t>
            </a:r>
            <a:r>
              <a:rPr lang="pt-PT" err="1"/>
              <a:t>periodic</a:t>
            </a:r>
            <a:r>
              <a:rPr lang="pt-PT"/>
              <a:t> </a:t>
            </a:r>
            <a:r>
              <a:rPr lang="pt-PT" err="1"/>
              <a:t>reports</a:t>
            </a:r>
            <a:r>
              <a:rPr lang="pt-PT"/>
              <a:t> </a:t>
            </a:r>
            <a:r>
              <a:rPr lang="pt-PT" err="1"/>
              <a:t>with</a:t>
            </a:r>
            <a:r>
              <a:rPr lang="pt-PT"/>
              <a:t> </a:t>
            </a:r>
            <a:r>
              <a:rPr lang="pt-PT" err="1"/>
              <a:t>expenses</a:t>
            </a:r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E8E86C-EE78-4F03-B744-04767373E3D8}"/>
              </a:ext>
            </a:extLst>
          </p:cNvPr>
          <p:cNvSpPr txBox="1"/>
          <p:nvPr/>
        </p:nvSpPr>
        <p:spPr>
          <a:xfrm>
            <a:off x="1089908" y="5959085"/>
            <a:ext cx="275504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err="1"/>
              <a:t>Send</a:t>
            </a:r>
            <a:r>
              <a:rPr lang="pt-PT"/>
              <a:t> OTP password for </a:t>
            </a:r>
            <a:r>
              <a:rPr lang="pt-PT" err="1"/>
              <a:t>two</a:t>
            </a:r>
            <a:r>
              <a:rPr lang="pt-PT"/>
              <a:t> </a:t>
            </a:r>
            <a:r>
              <a:rPr lang="pt-PT" err="1"/>
              <a:t>factor</a:t>
            </a:r>
            <a:r>
              <a:rPr lang="pt-PT"/>
              <a:t> </a:t>
            </a:r>
            <a:r>
              <a:rPr lang="pt-PT" err="1"/>
              <a:t>authentication</a:t>
            </a:r>
            <a:endParaRPr lang="pt-PT"/>
          </a:p>
        </p:txBody>
      </p:sp>
      <p:pic>
        <p:nvPicPr>
          <p:cNvPr id="3" name="Imagem 4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B6A2D04F-7CA1-4E27-A41C-F89D8B4FC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97" y="1905342"/>
            <a:ext cx="2251467" cy="4017335"/>
          </a:xfrm>
          <a:prstGeom prst="rect">
            <a:avLst/>
          </a:prstGeom>
        </p:spPr>
      </p:pic>
      <p:pic>
        <p:nvPicPr>
          <p:cNvPr id="6" name="Imagem 10" descr="Uma imagem com captura de ecrã&#10;&#10;Descrição gerada com confiança muito alta">
            <a:extLst>
              <a:ext uri="{FF2B5EF4-FFF2-40B4-BE49-F238E27FC236}">
                <a16:creationId xmlns:a16="http://schemas.microsoft.com/office/drawing/2014/main" id="{B070C874-AAE2-4FCF-B962-CCEEDBC3E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13" y="1910158"/>
            <a:ext cx="2260328" cy="4017335"/>
          </a:xfrm>
          <a:prstGeom prst="rect">
            <a:avLst/>
          </a:prstGeom>
        </p:spPr>
      </p:pic>
      <p:pic>
        <p:nvPicPr>
          <p:cNvPr id="5" name="Imagem 8">
            <a:extLst>
              <a:ext uri="{FF2B5EF4-FFF2-40B4-BE49-F238E27FC236}">
                <a16:creationId xmlns:a16="http://schemas.microsoft.com/office/drawing/2014/main" id="{CE2D171F-4274-454A-A8B8-B1F89D4D5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57" y="1882165"/>
            <a:ext cx="2250928" cy="40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1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Notifications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4F4FDB0-6871-4BA1-9113-3EF6D2DF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  <p:cxnSp>
        <p:nvCxnSpPr>
          <p:cNvPr id="38" name="Conexão reta unidirecional 37">
            <a:extLst>
              <a:ext uri="{FF2B5EF4-FFF2-40B4-BE49-F238E27FC236}">
                <a16:creationId xmlns:a16="http://schemas.microsoft.com/office/drawing/2014/main" id="{917CCCC4-AE0F-4B6F-B753-AA6AF53B7A9D}"/>
              </a:ext>
            </a:extLst>
          </p:cNvPr>
          <p:cNvCxnSpPr>
            <a:cxnSpLocks/>
            <a:stCxn id="58" idx="3"/>
            <a:endCxn id="30" idx="1"/>
          </p:cNvCxnSpPr>
          <p:nvPr/>
        </p:nvCxnSpPr>
        <p:spPr>
          <a:xfrm flipV="1">
            <a:off x="4079819" y="2513675"/>
            <a:ext cx="4497084" cy="1301732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Conexão reta unidirecional 52">
            <a:extLst>
              <a:ext uri="{FF2B5EF4-FFF2-40B4-BE49-F238E27FC236}">
                <a16:creationId xmlns:a16="http://schemas.microsoft.com/office/drawing/2014/main" id="{22DE6064-D9FC-4353-BB57-5814E4A5541D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568064" y="3815407"/>
            <a:ext cx="1204833" cy="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etângulo 57">
            <a:extLst>
              <a:ext uri="{FF2B5EF4-FFF2-40B4-BE49-F238E27FC236}">
                <a16:creationId xmlns:a16="http://schemas.microsoft.com/office/drawing/2014/main" id="{16B0928B-07C5-45A2-9A22-C68F138CED8D}"/>
              </a:ext>
            </a:extLst>
          </p:cNvPr>
          <p:cNvSpPr/>
          <p:nvPr/>
        </p:nvSpPr>
        <p:spPr>
          <a:xfrm>
            <a:off x="2772897" y="2157296"/>
            <a:ext cx="1306922" cy="331622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err="1">
                <a:solidFill>
                  <a:schemeClr val="bg1"/>
                </a:solidFill>
              </a:rPr>
              <a:t>Notification</a:t>
            </a:r>
            <a:r>
              <a:rPr lang="pt-PT" sz="1600">
                <a:solidFill>
                  <a:schemeClr val="bg1"/>
                </a:solidFill>
              </a:rPr>
              <a:t>  Manager</a:t>
            </a:r>
          </a:p>
        </p:txBody>
      </p:sp>
      <p:pic>
        <p:nvPicPr>
          <p:cNvPr id="104" name="Imagem 103">
            <a:extLst>
              <a:ext uri="{FF2B5EF4-FFF2-40B4-BE49-F238E27FC236}">
                <a16:creationId xmlns:a16="http://schemas.microsoft.com/office/drawing/2014/main" id="{8C03FA8E-2A6C-4757-BD96-01F8C7EAB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3" y="5630231"/>
            <a:ext cx="602996" cy="681352"/>
          </a:xfrm>
          <a:prstGeom prst="rect">
            <a:avLst/>
          </a:prstGeom>
        </p:spPr>
      </p:pic>
      <p:pic>
        <p:nvPicPr>
          <p:cNvPr id="112" name="Imagem 111" descr="Uma imagem com texto, livro&#10;&#10;Descrição gerada com confiança alta">
            <a:extLst>
              <a:ext uri="{FF2B5EF4-FFF2-40B4-BE49-F238E27FC236}">
                <a16:creationId xmlns:a16="http://schemas.microsoft.com/office/drawing/2014/main" id="{F8BFC3F9-3394-45A5-B3FE-B4386D9B7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39" y="5690910"/>
            <a:ext cx="1186919" cy="606755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3F4C7565-1C14-4490-9483-F001EFAA9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58" y="5776815"/>
            <a:ext cx="2591554" cy="482029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8854FF2F-F21D-4BD0-9EDC-31CC89A4B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80" y="5745933"/>
            <a:ext cx="1400142" cy="646220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81A06FB7-6D16-43DF-B3A5-82161B463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03" y="3435023"/>
            <a:ext cx="837106" cy="608210"/>
          </a:xfrm>
          <a:prstGeom prst="rect">
            <a:avLst/>
          </a:prstGeom>
          <a:ln>
            <a:noFill/>
          </a:ln>
        </p:spPr>
      </p:pic>
      <p:pic>
        <p:nvPicPr>
          <p:cNvPr id="122" name="Imagem 121" descr="Uma imagem com imóvel, envelope&#10;&#10;Descrição gerada com confiança alta">
            <a:extLst>
              <a:ext uri="{FF2B5EF4-FFF2-40B4-BE49-F238E27FC236}">
                <a16:creationId xmlns:a16="http://schemas.microsoft.com/office/drawing/2014/main" id="{B78C7F6C-8FE2-46EE-A334-F79000B4E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581" y="5703249"/>
            <a:ext cx="684887" cy="684887"/>
          </a:xfrm>
          <a:prstGeom prst="rect">
            <a:avLst/>
          </a:prstGeom>
          <a:ln>
            <a:noFill/>
          </a:ln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2175DFEA-F41E-4863-8FA9-C03C31440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45" y="5820384"/>
            <a:ext cx="1751178" cy="446345"/>
          </a:xfrm>
          <a:prstGeom prst="rect">
            <a:avLst/>
          </a:prstGeom>
        </p:spPr>
      </p:pic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4239FC77-D9A3-4BB8-9185-A53C7985509E}"/>
              </a:ext>
            </a:extLst>
          </p:cNvPr>
          <p:cNvCxnSpPr>
            <a:cxnSpLocks/>
            <a:stCxn id="58" idx="3"/>
            <a:endCxn id="120" idx="1"/>
          </p:cNvCxnSpPr>
          <p:nvPr/>
        </p:nvCxnSpPr>
        <p:spPr>
          <a:xfrm flipV="1">
            <a:off x="4079819" y="3739128"/>
            <a:ext cx="4497084" cy="76279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E64ED754-F932-453B-BA8F-F2FA24543F05}"/>
              </a:ext>
            </a:extLst>
          </p:cNvPr>
          <p:cNvCxnSpPr>
            <a:cxnSpLocks/>
            <a:stCxn id="58" idx="3"/>
            <a:endCxn id="5" idx="1"/>
          </p:cNvCxnSpPr>
          <p:nvPr/>
        </p:nvCxnSpPr>
        <p:spPr>
          <a:xfrm>
            <a:off x="4079819" y="3815407"/>
            <a:ext cx="4455414" cy="1053414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4" descr="https://cdn-images-1.medium.com/max/1200/0*-cb35LAhNoZQc9SI.png">
            <a:extLst>
              <a:ext uri="{FF2B5EF4-FFF2-40B4-BE49-F238E27FC236}">
                <a16:creationId xmlns:a16="http://schemas.microsoft.com/office/drawing/2014/main" id="{3D9E6F21-61E2-455C-865D-08F63F39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97" y="5654779"/>
            <a:ext cx="1681427" cy="77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749F9E6-6DA7-4BD5-AE2A-DEEE8539C1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535233" y="4425103"/>
            <a:ext cx="887435" cy="88743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D40A6E9-FD7F-4BAD-A11F-A69416E992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903" y="1974197"/>
            <a:ext cx="1078956" cy="1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B17D1FD6-14E5-4B42-B514-F593B2A51967}"/>
              </a:ext>
            </a:extLst>
          </p:cNvPr>
          <p:cNvSpPr txBox="1">
            <a:spLocks/>
          </p:cNvSpPr>
          <p:nvPr/>
        </p:nvSpPr>
        <p:spPr>
          <a:xfrm>
            <a:off x="1202919" y="2216614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sz="2600"/>
          </a:p>
          <a:p>
            <a:pPr marL="0" indent="0">
              <a:buNone/>
            </a:pPr>
            <a:endParaRPr lang="pt-PT" sz="2600"/>
          </a:p>
          <a:p>
            <a:pPr marL="0" indent="0">
              <a:buNone/>
            </a:pPr>
            <a:endParaRPr lang="pt-PT" sz="2600"/>
          </a:p>
          <a:p>
            <a:pPr marL="0" lvl="2" indent="0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pt-PT"/>
              <a:t> </a:t>
            </a:r>
            <a:r>
              <a:rPr lang="pt-PT" sz="2000"/>
              <a:t>Single </a:t>
            </a:r>
            <a:r>
              <a:rPr lang="pt-PT" sz="2000" err="1"/>
              <a:t>codebase</a:t>
            </a:r>
            <a:r>
              <a:rPr lang="pt-PT" sz="2000"/>
              <a:t> for Android </a:t>
            </a:r>
            <a:r>
              <a:rPr lang="pt-PT" sz="2000" err="1"/>
              <a:t>and</a:t>
            </a:r>
            <a:r>
              <a:rPr lang="pt-PT" sz="2000"/>
              <a:t> iOS</a:t>
            </a:r>
          </a:p>
          <a:p>
            <a:pPr marL="0" lvl="2" indent="0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pt-PT" sz="2000"/>
              <a:t> </a:t>
            </a:r>
            <a:r>
              <a:rPr lang="pt-PT" sz="2000" err="1"/>
              <a:t>High-level</a:t>
            </a:r>
            <a:endParaRPr lang="pt-PT" sz="2000"/>
          </a:p>
          <a:p>
            <a:pPr marL="0" lvl="2" indent="0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pt-PT" sz="2000"/>
              <a:t> </a:t>
            </a:r>
            <a:r>
              <a:rPr lang="pt-PT" sz="2000" err="1"/>
              <a:t>Powered</a:t>
            </a:r>
            <a:r>
              <a:rPr lang="pt-PT" sz="2000"/>
              <a:t> </a:t>
            </a:r>
            <a:r>
              <a:rPr lang="pt-PT" sz="2000" err="1"/>
              <a:t>by</a:t>
            </a:r>
            <a:r>
              <a:rPr lang="pt-PT" sz="2000"/>
              <a:t> Google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App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8B47FD-C4D6-4AE5-864F-888E0FC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DA36F2E0-E969-4D01-904A-C6CD31773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0283" y="2722495"/>
            <a:ext cx="2080334" cy="1022394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2D8A3D77-81E4-4021-B4D0-081D980FB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215" y="2154460"/>
            <a:ext cx="5817780" cy="455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7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Uma imagem com texto&#10;&#10;Descrição gerada com confiança alta">
            <a:extLst>
              <a:ext uri="{FF2B5EF4-FFF2-40B4-BE49-F238E27FC236}">
                <a16:creationId xmlns:a16="http://schemas.microsoft.com/office/drawing/2014/main" id="{AED1EBA4-7EB1-4A12-AE4C-F2F53E31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73" y="2049348"/>
            <a:ext cx="2331720" cy="4114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</a:rPr>
              <a:t>APP</a:t>
            </a:r>
            <a:endParaRPr lang="pt-PT" sz="3400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8B47FD-C4D6-4AE5-864F-888E0FC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C0A8952B-EDFC-4501-90FA-C0C71368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49" y="2051641"/>
            <a:ext cx="2331720" cy="4114800"/>
          </a:xfrm>
          <a:prstGeom prst="rect">
            <a:avLst/>
          </a:prstGeom>
        </p:spPr>
      </p:pic>
      <p:pic>
        <p:nvPicPr>
          <p:cNvPr id="13" name="Imagem 13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0B059533-6144-460C-B1EE-E0DAAA9F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819" y="2049348"/>
            <a:ext cx="23317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App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8B47FD-C4D6-4AE5-864F-888E0FC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C878813-096D-43C5-959A-EBF03E2A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78" y="2051958"/>
            <a:ext cx="2313471" cy="4114800"/>
          </a:xfrm>
          <a:prstGeom prst="rect">
            <a:avLst/>
          </a:prstGeom>
        </p:spPr>
      </p:pic>
      <p:pic>
        <p:nvPicPr>
          <p:cNvPr id="6" name="Imagem 6" descr="Uma imagem com texto&#10;&#10;Descrição gerada com confiança muito alta">
            <a:extLst>
              <a:ext uri="{FF2B5EF4-FFF2-40B4-BE49-F238E27FC236}">
                <a16:creationId xmlns:a16="http://schemas.microsoft.com/office/drawing/2014/main" id="{4374AB66-DDA2-460F-8EEC-9662118E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407" y="2051958"/>
            <a:ext cx="2313471" cy="4114800"/>
          </a:xfrm>
          <a:prstGeom prst="rect">
            <a:avLst/>
          </a:prstGeom>
        </p:spPr>
      </p:pic>
      <p:pic>
        <p:nvPicPr>
          <p:cNvPr id="9" name="Imagem 11" descr="Uma imagem com texto, captura de ecrã&#10;&#10;Descrição gerada com confiança alta">
            <a:extLst>
              <a:ext uri="{FF2B5EF4-FFF2-40B4-BE49-F238E27FC236}">
                <a16:creationId xmlns:a16="http://schemas.microsoft.com/office/drawing/2014/main" id="{EEB83596-CACC-4898-9FA2-428C549E9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07" y="2051957"/>
            <a:ext cx="23134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2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A1D460F-BA47-4817-9547-C1E215A1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22C3468A-2E13-45A1-A72B-2630277AA72E}"/>
              </a:ext>
            </a:extLst>
          </p:cNvPr>
          <p:cNvSpPr txBox="1">
            <a:spLocks/>
          </p:cNvSpPr>
          <p:nvPr/>
        </p:nvSpPr>
        <p:spPr>
          <a:xfrm>
            <a:off x="448907" y="2157503"/>
            <a:ext cx="11247120" cy="17393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PT" sz="5000" b="1">
              <a:solidFill>
                <a:schemeClr val="tx1"/>
              </a:solidFill>
            </a:endParaRPr>
          </a:p>
          <a:p>
            <a:pPr algn="ctr"/>
            <a:r>
              <a:rPr lang="pt-PT"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pt-PT" sz="5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</a:t>
            </a:r>
          </a:p>
          <a:p>
            <a:endParaRPr lang="pt-PT" sz="5000" b="1"/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4AB4C7B-6A89-472E-813A-47175785A928}"/>
              </a:ext>
            </a:extLst>
          </p:cNvPr>
          <p:cNvCxnSpPr>
            <a:cxnSpLocks/>
          </p:cNvCxnSpPr>
          <p:nvPr/>
        </p:nvCxnSpPr>
        <p:spPr>
          <a:xfrm>
            <a:off x="3272453" y="3825721"/>
            <a:ext cx="5647093" cy="10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01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0293" y="2126780"/>
            <a:ext cx="11247120" cy="1739347"/>
          </a:xfrm>
        </p:spPr>
        <p:txBody>
          <a:bodyPr>
            <a:normAutofit/>
          </a:bodyPr>
          <a:lstStyle/>
          <a:p>
            <a:r>
              <a:rPr lang="pt-PT" sz="6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C</a:t>
            </a:r>
            <a:r>
              <a:rPr lang="pt-PT" sz="48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harge</a:t>
            </a:r>
            <a:r>
              <a:rPr lang="pt-PT" sz="64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/>
              </a:rPr>
              <a:t>IT</a:t>
            </a:r>
            <a:endParaRPr lang="pt-PT" sz="6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b="1">
                <a:cs typeface="Calibri"/>
              </a:rPr>
              <a:t>Engenharia de Serviços</a:t>
            </a:r>
            <a:endParaRPr lang="pt-PT" b="1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35AE6C5-471E-4D27-BCB1-1F4E887D6722}"/>
              </a:ext>
            </a:extLst>
          </p:cNvPr>
          <p:cNvSpPr txBox="1">
            <a:spLocks/>
          </p:cNvSpPr>
          <p:nvPr/>
        </p:nvSpPr>
        <p:spPr>
          <a:xfrm>
            <a:off x="1519427" y="5225276"/>
            <a:ext cx="4572001" cy="1544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>
                <a:cs typeface="Calibri"/>
              </a:rPr>
              <a:t>Denis </a:t>
            </a:r>
            <a:r>
              <a:rPr lang="pt-PT" sz="2000" err="1">
                <a:cs typeface="Calibri"/>
              </a:rPr>
              <a:t>Bartashevich</a:t>
            </a:r>
            <a:endParaRPr lang="pt-PT" sz="2000">
              <a:cs typeface="Calibri"/>
            </a:endParaRPr>
          </a:p>
          <a:p>
            <a:r>
              <a:rPr lang="pt-PT" sz="2000">
                <a:cs typeface="Calibri"/>
              </a:rPr>
              <a:t>Diogo Ferreira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159DA965-9196-4AD4-A34A-C85FFDDBF9FE}"/>
              </a:ext>
            </a:extLst>
          </p:cNvPr>
          <p:cNvSpPr txBox="1">
            <a:spLocks/>
          </p:cNvSpPr>
          <p:nvPr/>
        </p:nvSpPr>
        <p:spPr>
          <a:xfrm>
            <a:off x="6091428" y="5221681"/>
            <a:ext cx="4572001" cy="1547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>
                <a:cs typeface="Calibri"/>
              </a:rPr>
              <a:t>Leonardo Oliveira</a:t>
            </a:r>
          </a:p>
          <a:p>
            <a:r>
              <a:rPr lang="pt-PT" sz="2000">
                <a:cs typeface="Calibri"/>
              </a:rPr>
              <a:t>Luís Leira</a:t>
            </a:r>
            <a:endParaRPr lang="pt-PT" sz="2000"/>
          </a:p>
          <a:p>
            <a:r>
              <a:rPr lang="pt-PT" sz="2000">
                <a:cs typeface="Calibri"/>
              </a:rPr>
              <a:t>Tiago Almeida</a:t>
            </a:r>
          </a:p>
        </p:txBody>
      </p:sp>
      <p:pic>
        <p:nvPicPr>
          <p:cNvPr id="1026" name="Picture 2" descr="http://deti-cdn.clients.ua.pt/mieet/assets/img/logo_UA.png">
            <a:extLst>
              <a:ext uri="{FF2B5EF4-FFF2-40B4-BE49-F238E27FC236}">
                <a16:creationId xmlns:a16="http://schemas.microsoft.com/office/drawing/2014/main" id="{DE2344D4-DCEE-466D-B3B8-A8D5A00E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3" y="122104"/>
            <a:ext cx="1523999" cy="57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deti-cdn.clients.ua.pt/mieet/assets/img/logo.png">
            <a:extLst>
              <a:ext uri="{FF2B5EF4-FFF2-40B4-BE49-F238E27FC236}">
                <a16:creationId xmlns:a16="http://schemas.microsoft.com/office/drawing/2014/main" id="{C495E90D-BB20-40E3-AE4A-C94D8904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236800"/>
            <a:ext cx="248148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76EB26D0-B72A-4E42-8FC2-7672D36EA6D4}"/>
              </a:ext>
            </a:extLst>
          </p:cNvPr>
          <p:cNvSpPr txBox="1">
            <a:spLocks/>
          </p:cNvSpPr>
          <p:nvPr/>
        </p:nvSpPr>
        <p:spPr>
          <a:xfrm>
            <a:off x="347472" y="4487140"/>
            <a:ext cx="115062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b="1" i="1" err="1">
                <a:solidFill>
                  <a:schemeClr val="tx1"/>
                </a:solidFill>
              </a:rPr>
              <a:t>December</a:t>
            </a:r>
            <a:r>
              <a:rPr lang="pt-PT" sz="1800" b="1" i="1">
                <a:solidFill>
                  <a:schemeClr val="tx1"/>
                </a:solidFill>
              </a:rPr>
              <a:t> 12, 2018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7CE56BD8-58EC-46CB-947B-253980B6B898}"/>
              </a:ext>
            </a:extLst>
          </p:cNvPr>
          <p:cNvSpPr txBox="1">
            <a:spLocks/>
          </p:cNvSpPr>
          <p:nvPr/>
        </p:nvSpPr>
        <p:spPr>
          <a:xfrm>
            <a:off x="338328" y="3516922"/>
            <a:ext cx="11506200" cy="3479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i="1">
                <a:cs typeface="Calibri"/>
              </a:rPr>
              <a:t>https://medium.com/electric-cars-charging-system</a:t>
            </a:r>
            <a:endParaRPr lang="pt-PT" sz="1800" i="1"/>
          </a:p>
        </p:txBody>
      </p:sp>
      <p:pic>
        <p:nvPicPr>
          <p:cNvPr id="11" name="Imagem 11" descr="Uma imagem com objeto&#10;&#10;Descrição gerada com confiança alta">
            <a:extLst>
              <a:ext uri="{FF2B5EF4-FFF2-40B4-BE49-F238E27FC236}">
                <a16:creationId xmlns:a16="http://schemas.microsoft.com/office/drawing/2014/main" id="{039AB9F7-2CC9-45E2-9A51-2E244BB7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192" y="2492828"/>
            <a:ext cx="843149" cy="833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89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D6B1B3-FA87-4787-BB2A-33A3CEE3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19</a:t>
            </a:fld>
            <a:endParaRPr lang="pt-PT"/>
          </a:p>
        </p:txBody>
      </p:sp>
      <p:pic>
        <p:nvPicPr>
          <p:cNvPr id="3" name="Imagem 2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B313ECA0-1E23-423B-A238-54E7214AC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83" y="0"/>
            <a:ext cx="6246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ECF7C-4E03-488F-B69C-6E562D21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Context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0AEC8B-FD7B-4B87-BB7D-1E58C49B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pt-PT" err="1"/>
              <a:t>Everyday</a:t>
            </a:r>
            <a:r>
              <a:rPr lang="pt-PT"/>
              <a:t> </a:t>
            </a:r>
            <a:r>
              <a:rPr lang="pt-PT" err="1"/>
              <a:t>there</a:t>
            </a:r>
            <a:r>
              <a:rPr lang="pt-PT"/>
              <a:t> are more </a:t>
            </a:r>
            <a:r>
              <a:rPr lang="pt-PT" err="1"/>
              <a:t>electric</a:t>
            </a:r>
            <a:r>
              <a:rPr lang="pt-PT"/>
              <a:t> </a:t>
            </a:r>
            <a:r>
              <a:rPr lang="pt-PT" err="1"/>
              <a:t>cars</a:t>
            </a:r>
            <a:r>
              <a:rPr lang="pt-PT"/>
              <a:t> in Portugal – sales in 2017 </a:t>
            </a:r>
            <a:r>
              <a:rPr lang="pt-PT" err="1"/>
              <a:t>have</a:t>
            </a:r>
            <a:r>
              <a:rPr lang="pt-PT"/>
              <a:t> </a:t>
            </a:r>
            <a:r>
              <a:rPr lang="pt-PT" err="1"/>
              <a:t>grown</a:t>
            </a:r>
            <a:r>
              <a:rPr lang="pt-PT"/>
              <a:t> 156% in </a:t>
            </a:r>
            <a:r>
              <a:rPr lang="pt-PT" err="1"/>
              <a:t>comparison</a:t>
            </a:r>
            <a:r>
              <a:rPr lang="pt-PT"/>
              <a:t> </a:t>
            </a:r>
            <a:r>
              <a:rPr lang="pt-PT" err="1"/>
              <a:t>with</a:t>
            </a:r>
            <a:r>
              <a:rPr lang="pt-PT"/>
              <a:t> 2016.</a:t>
            </a:r>
          </a:p>
          <a:p>
            <a:pPr algn="just">
              <a:lnSpc>
                <a:spcPct val="100000"/>
              </a:lnSpc>
            </a:pPr>
            <a:endParaRPr lang="pt-PT" sz="1300"/>
          </a:p>
          <a:p>
            <a:pPr algn="just">
              <a:lnSpc>
                <a:spcPct val="100000"/>
              </a:lnSpc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current</a:t>
            </a:r>
            <a:r>
              <a:rPr lang="pt-PT"/>
              <a:t> </a:t>
            </a:r>
            <a:r>
              <a:rPr lang="pt-PT" err="1"/>
              <a:t>charging</a:t>
            </a:r>
            <a:r>
              <a:rPr lang="pt-PT"/>
              <a:t> </a:t>
            </a:r>
            <a:r>
              <a:rPr lang="pt-PT" err="1"/>
              <a:t>platform</a:t>
            </a:r>
            <a:r>
              <a:rPr lang="pt-PT"/>
              <a:t> in Portugal (</a:t>
            </a:r>
            <a:r>
              <a:rPr lang="pt-PT" err="1"/>
              <a:t>Mobi.E</a:t>
            </a:r>
            <a:r>
              <a:rPr lang="pt-PT"/>
              <a:t>) </a:t>
            </a:r>
            <a:r>
              <a:rPr lang="pt-PT" err="1"/>
              <a:t>has</a:t>
            </a:r>
            <a:r>
              <a:rPr lang="pt-PT"/>
              <a:t> </a:t>
            </a:r>
            <a:r>
              <a:rPr lang="pt-PT" err="1"/>
              <a:t>several</a:t>
            </a:r>
            <a:r>
              <a:rPr lang="pt-PT"/>
              <a:t> </a:t>
            </a:r>
            <a:r>
              <a:rPr lang="pt-PT" err="1"/>
              <a:t>issues</a:t>
            </a:r>
            <a:r>
              <a:rPr lang="pt-PT"/>
              <a:t>:	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70000"/>
              <a:buFont typeface="Wingdings" panose="05000000000000000000" pitchFamily="2" charset="2"/>
              <a:buChar char="Ø"/>
            </a:pPr>
            <a:r>
              <a:rPr lang="pt-PT"/>
              <a:t> </a:t>
            </a:r>
            <a:r>
              <a:rPr lang="pt-PT" err="1"/>
              <a:t>It</a:t>
            </a:r>
            <a:r>
              <a:rPr lang="pt-PT"/>
              <a:t> </a:t>
            </a:r>
            <a:r>
              <a:rPr lang="pt-PT" err="1"/>
              <a:t>relies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cards</a:t>
            </a:r>
            <a:r>
              <a:rPr lang="pt-PT"/>
              <a:t> for </a:t>
            </a:r>
            <a:r>
              <a:rPr lang="pt-PT" err="1"/>
              <a:t>postpaid</a:t>
            </a:r>
            <a:r>
              <a:rPr lang="pt-PT"/>
              <a:t> </a:t>
            </a:r>
            <a:r>
              <a:rPr lang="pt-PT" err="1"/>
              <a:t>payments</a:t>
            </a:r>
            <a:r>
              <a:rPr lang="pt-PT"/>
              <a:t>, </a:t>
            </a:r>
            <a:r>
              <a:rPr lang="pt-PT" err="1"/>
              <a:t>made</a:t>
            </a:r>
            <a:r>
              <a:rPr lang="pt-PT"/>
              <a:t> to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energy</a:t>
            </a:r>
            <a:r>
              <a:rPr lang="pt-PT"/>
              <a:t> </a:t>
            </a:r>
            <a:r>
              <a:rPr lang="pt-PT" err="1"/>
              <a:t>supplier</a:t>
            </a:r>
            <a:r>
              <a:rPr lang="pt-PT"/>
              <a:t> </a:t>
            </a:r>
            <a:r>
              <a:rPr lang="pt-PT" err="1"/>
              <a:t>company</a:t>
            </a:r>
            <a:r>
              <a:rPr lang="pt-PT"/>
              <a:t>;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70000"/>
              <a:buFont typeface="Wingdings" panose="05000000000000000000" pitchFamily="2" charset="2"/>
              <a:buChar char="Ø"/>
            </a:pPr>
            <a:r>
              <a:rPr lang="pt-PT"/>
              <a:t> No </a:t>
            </a:r>
            <a:r>
              <a:rPr lang="pt-PT" err="1"/>
              <a:t>way</a:t>
            </a:r>
            <a:r>
              <a:rPr lang="pt-PT"/>
              <a:t> to </a:t>
            </a:r>
            <a:r>
              <a:rPr lang="pt-PT" err="1"/>
              <a:t>know</a:t>
            </a:r>
            <a:r>
              <a:rPr lang="pt-PT"/>
              <a:t> </a:t>
            </a:r>
            <a:r>
              <a:rPr lang="pt-PT" err="1"/>
              <a:t>remotely</a:t>
            </a:r>
            <a:r>
              <a:rPr lang="pt-PT"/>
              <a:t> </a:t>
            </a:r>
            <a:r>
              <a:rPr lang="pt-PT" err="1"/>
              <a:t>what</a:t>
            </a:r>
            <a:r>
              <a:rPr lang="pt-PT"/>
              <a:t> </a:t>
            </a:r>
            <a:r>
              <a:rPr lang="pt-PT" err="1"/>
              <a:t>is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current</a:t>
            </a:r>
            <a:r>
              <a:rPr lang="pt-PT"/>
              <a:t> </a:t>
            </a:r>
            <a:r>
              <a:rPr lang="pt-PT" err="1"/>
              <a:t>charging</a:t>
            </a:r>
            <a:r>
              <a:rPr lang="pt-PT"/>
              <a:t> status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vehicle</a:t>
            </a:r>
            <a:r>
              <a:rPr lang="pt-PT"/>
              <a:t>;</a:t>
            </a:r>
            <a:endParaRPr lang="pt-PT" sz="1200"/>
          </a:p>
          <a:p>
            <a:pPr lvl="1" algn="just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70000"/>
              <a:buFont typeface="Wingdings" panose="05000000000000000000" pitchFamily="2" charset="2"/>
              <a:buChar char="Ø"/>
            </a:pPr>
            <a:r>
              <a:rPr lang="pt-PT"/>
              <a:t> No </a:t>
            </a:r>
            <a:r>
              <a:rPr lang="pt-PT" err="1"/>
              <a:t>easy</a:t>
            </a:r>
            <a:r>
              <a:rPr lang="pt-PT"/>
              <a:t> </a:t>
            </a:r>
            <a:r>
              <a:rPr lang="pt-PT" err="1"/>
              <a:t>way</a:t>
            </a:r>
            <a:r>
              <a:rPr lang="pt-PT"/>
              <a:t> to </a:t>
            </a:r>
            <a:r>
              <a:rPr lang="pt-PT" err="1"/>
              <a:t>know</a:t>
            </a:r>
            <a:r>
              <a:rPr lang="pt-PT"/>
              <a:t> </a:t>
            </a:r>
            <a:r>
              <a:rPr lang="pt-PT" err="1"/>
              <a:t>where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stations are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which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them</a:t>
            </a:r>
            <a:r>
              <a:rPr lang="pt-PT"/>
              <a:t> are </a:t>
            </a:r>
            <a:r>
              <a:rPr lang="pt-PT" err="1"/>
              <a:t>currently</a:t>
            </a:r>
            <a:r>
              <a:rPr lang="pt-PT"/>
              <a:t> </a:t>
            </a:r>
            <a:r>
              <a:rPr lang="pt-PT" err="1"/>
              <a:t>being</a:t>
            </a:r>
            <a:r>
              <a:rPr lang="pt-PT"/>
              <a:t> </a:t>
            </a:r>
            <a:r>
              <a:rPr lang="pt-PT" err="1"/>
              <a:t>used</a:t>
            </a:r>
            <a:r>
              <a:rPr lang="pt-PT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184661-2B26-42D2-B7B0-363F66D6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19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BD6B1B3-FA87-4787-BB2A-33A3CEE3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20</a:t>
            </a:fld>
            <a:endParaRPr lang="pt-PT"/>
          </a:p>
        </p:txBody>
      </p:sp>
      <p:pic>
        <p:nvPicPr>
          <p:cNvPr id="5" name="Imagem 4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39559699-505E-4001-BC6F-55C18FD29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95" y="0"/>
            <a:ext cx="3904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ECF7C-4E03-488F-B69C-6E562D21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ChargeIT</a:t>
            </a:r>
            <a:endParaRPr lang="pt-PT" b="1" err="1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0AEC8B-FD7B-4B87-BB7D-1E58C49B3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100"/>
              <a:t>It is an electric vehicle charging platform that provides an easy way to charge the car.</a:t>
            </a:r>
          </a:p>
          <a:p>
            <a:pPr algn="just">
              <a:lnSpc>
                <a:spcPct val="100000"/>
              </a:lnSpc>
            </a:pPr>
            <a:endParaRPr lang="pt-PT" sz="1300"/>
          </a:p>
          <a:p>
            <a:pPr algn="just">
              <a:lnSpc>
                <a:spcPct val="100000"/>
              </a:lnSpc>
            </a:pPr>
            <a:r>
              <a:rPr lang="en-US" sz="2100"/>
              <a:t>It offers a mobile app that allows the user to monitor the charging state of his car, search in a map where the stations are and whether they are being used.</a:t>
            </a:r>
          </a:p>
          <a:p>
            <a:pPr algn="just">
              <a:lnSpc>
                <a:spcPct val="100000"/>
              </a:lnSpc>
            </a:pPr>
            <a:endParaRPr lang="pt-PT" sz="1300"/>
          </a:p>
          <a:p>
            <a:pPr algn="just">
              <a:lnSpc>
                <a:spcPct val="100000"/>
              </a:lnSpc>
            </a:pPr>
            <a:r>
              <a:rPr lang="pt-PT" sz="2100" err="1"/>
              <a:t>It</a:t>
            </a:r>
            <a:r>
              <a:rPr lang="pt-PT" sz="2100"/>
              <a:t> </a:t>
            </a:r>
            <a:r>
              <a:rPr lang="pt-PT" sz="2100" err="1"/>
              <a:t>also</a:t>
            </a:r>
            <a:r>
              <a:rPr lang="pt-PT" sz="2100"/>
              <a:t> </a:t>
            </a:r>
            <a:r>
              <a:rPr lang="pt-PT" sz="2100" err="1"/>
              <a:t>sends</a:t>
            </a:r>
            <a:r>
              <a:rPr lang="pt-PT" sz="2100"/>
              <a:t> </a:t>
            </a:r>
            <a:r>
              <a:rPr lang="pt-PT" sz="2100" err="1"/>
              <a:t>notifications</a:t>
            </a:r>
            <a:r>
              <a:rPr lang="pt-PT" sz="2100"/>
              <a:t> (mobile app, SMS </a:t>
            </a:r>
            <a:r>
              <a:rPr lang="pt-PT" sz="2100" err="1"/>
              <a:t>or</a:t>
            </a:r>
            <a:r>
              <a:rPr lang="pt-PT" sz="2100"/>
              <a:t> e-mail) </a:t>
            </a:r>
            <a:r>
              <a:rPr lang="pt-PT" sz="2100" err="1"/>
              <a:t>about</a:t>
            </a:r>
            <a:r>
              <a:rPr lang="pt-PT" sz="2100"/>
              <a:t> </a:t>
            </a:r>
            <a:r>
              <a:rPr lang="pt-PT" sz="2100" err="1"/>
              <a:t>the</a:t>
            </a:r>
            <a:r>
              <a:rPr lang="pt-PT" sz="2100"/>
              <a:t> </a:t>
            </a:r>
            <a:r>
              <a:rPr lang="pt-PT" sz="2100" err="1"/>
              <a:t>charging</a:t>
            </a:r>
            <a:r>
              <a:rPr lang="pt-PT" sz="2100"/>
              <a:t> </a:t>
            </a:r>
            <a:r>
              <a:rPr lang="pt-PT" sz="2100" err="1"/>
              <a:t>state</a:t>
            </a:r>
            <a:r>
              <a:rPr lang="pt-PT" sz="2100"/>
              <a:t> </a:t>
            </a:r>
            <a:r>
              <a:rPr lang="pt-PT" sz="2100" err="1"/>
              <a:t>or</a:t>
            </a:r>
            <a:r>
              <a:rPr lang="pt-PT" sz="2100"/>
              <a:t> </a:t>
            </a:r>
            <a:r>
              <a:rPr lang="pt-PT" sz="2100" err="1"/>
              <a:t>the</a:t>
            </a:r>
            <a:r>
              <a:rPr lang="pt-PT" sz="2100"/>
              <a:t> </a:t>
            </a:r>
            <a:r>
              <a:rPr lang="pt-PT" sz="2100" err="1"/>
              <a:t>payments</a:t>
            </a:r>
            <a:r>
              <a:rPr lang="pt-PT" sz="2100"/>
              <a:t>.</a:t>
            </a:r>
          </a:p>
          <a:p>
            <a:pPr algn="just">
              <a:lnSpc>
                <a:spcPct val="100000"/>
              </a:lnSpc>
            </a:pPr>
            <a:endParaRPr lang="pt-PT" sz="1300"/>
          </a:p>
          <a:p>
            <a:pPr algn="just">
              <a:lnSpc>
                <a:spcPct val="100000"/>
              </a:lnSpc>
            </a:pPr>
            <a:r>
              <a:rPr lang="pt-PT" sz="2100" err="1"/>
              <a:t>It</a:t>
            </a:r>
            <a:r>
              <a:rPr lang="pt-PT" sz="2100"/>
              <a:t> </a:t>
            </a:r>
            <a:r>
              <a:rPr lang="pt-PT" sz="2100" err="1"/>
              <a:t>has</a:t>
            </a:r>
            <a:r>
              <a:rPr lang="pt-PT" sz="2100"/>
              <a:t> a </a:t>
            </a:r>
            <a:r>
              <a:rPr lang="pt-PT" sz="2100" err="1"/>
              <a:t>prepayment</a:t>
            </a:r>
            <a:r>
              <a:rPr lang="pt-PT" sz="2100"/>
              <a:t> </a:t>
            </a:r>
            <a:r>
              <a:rPr lang="pt-PT" sz="2100" err="1"/>
              <a:t>system</a:t>
            </a:r>
            <a:r>
              <a:rPr lang="pt-PT" sz="2100"/>
              <a:t> </a:t>
            </a:r>
            <a:r>
              <a:rPr lang="pt-PT" sz="2100" err="1"/>
              <a:t>integrated</a:t>
            </a:r>
            <a:r>
              <a:rPr lang="pt-PT" sz="2100"/>
              <a:t> in </a:t>
            </a:r>
            <a:r>
              <a:rPr lang="pt-PT" sz="2100" err="1"/>
              <a:t>the</a:t>
            </a:r>
            <a:r>
              <a:rPr lang="pt-PT" sz="2100"/>
              <a:t> mobile app.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184661-2B26-42D2-B7B0-363F66D6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019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Uma imagem com texto&#10;&#10;Descrição gerada com confiança alta">
            <a:extLst>
              <a:ext uri="{FF2B5EF4-FFF2-40B4-BE49-F238E27FC236}">
                <a16:creationId xmlns:a16="http://schemas.microsoft.com/office/drawing/2014/main" id="{AED1EBA4-7EB1-4A12-AE4C-F2F53E31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73" y="2049348"/>
            <a:ext cx="2331720" cy="4114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COncept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8B47FD-C4D6-4AE5-864F-888E0FC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C0A8952B-EDFC-4501-90FA-C0C71368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249" y="2051641"/>
            <a:ext cx="2331720" cy="4114800"/>
          </a:xfrm>
          <a:prstGeom prst="rect">
            <a:avLst/>
          </a:prstGeom>
        </p:spPr>
      </p:pic>
      <p:pic>
        <p:nvPicPr>
          <p:cNvPr id="13" name="Imagem 13" descr="Uma imagem com texto, mapa&#10;&#10;Descrição gerada com confiança muito alta">
            <a:extLst>
              <a:ext uri="{FF2B5EF4-FFF2-40B4-BE49-F238E27FC236}">
                <a16:creationId xmlns:a16="http://schemas.microsoft.com/office/drawing/2014/main" id="{0B059533-6144-460C-B1EE-E0DAAA9F7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819" y="2049348"/>
            <a:ext cx="233172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Router sem fios">
            <a:extLst>
              <a:ext uri="{FF2B5EF4-FFF2-40B4-BE49-F238E27FC236}">
                <a16:creationId xmlns:a16="http://schemas.microsoft.com/office/drawing/2014/main" id="{0C1A0969-556F-43F9-981A-352EBC68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1" y="5588299"/>
            <a:ext cx="772194" cy="7721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High-level</a:t>
            </a:r>
            <a:r>
              <a:rPr lang="pt-PT" b="1">
                <a:solidFill>
                  <a:schemeClr val="bg1"/>
                </a:solidFill>
                <a:cs typeface="Calibri Light"/>
              </a:rPr>
              <a:t> </a:t>
            </a:r>
            <a:r>
              <a:rPr lang="pt-PT" b="1" err="1">
                <a:solidFill>
                  <a:schemeClr val="bg1"/>
                </a:solidFill>
                <a:cs typeface="Calibri Light"/>
              </a:rPr>
              <a:t>Architecture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EBA0402-ACCE-4BD7-A71A-09862E01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</p:spPr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7B7B1EF-AF35-41E6-9970-C5C7AC825BA0}"/>
              </a:ext>
            </a:extLst>
          </p:cNvPr>
          <p:cNvSpPr/>
          <p:nvPr/>
        </p:nvSpPr>
        <p:spPr>
          <a:xfrm>
            <a:off x="4851676" y="4001913"/>
            <a:ext cx="2488647" cy="67198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/>
              <a:t>Composer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D3C24CA-4242-44BE-A3DB-3BC2A21F1A03}"/>
              </a:ext>
            </a:extLst>
          </p:cNvPr>
          <p:cNvSpPr/>
          <p:nvPr/>
        </p:nvSpPr>
        <p:spPr>
          <a:xfrm>
            <a:off x="3354920" y="2487433"/>
            <a:ext cx="1795404" cy="46002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/>
              <a:t>Mobile App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EA5957-1C61-47F1-8A5A-2C9FEE55032C}"/>
              </a:ext>
            </a:extLst>
          </p:cNvPr>
          <p:cNvSpPr/>
          <p:nvPr/>
        </p:nvSpPr>
        <p:spPr>
          <a:xfrm>
            <a:off x="1511542" y="4112765"/>
            <a:ext cx="1795404" cy="46002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Authentication</a:t>
            </a:r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C30D264-F10E-4AD6-875D-E63F0BAC4BBA}"/>
              </a:ext>
            </a:extLst>
          </p:cNvPr>
          <p:cNvSpPr/>
          <p:nvPr/>
        </p:nvSpPr>
        <p:spPr>
          <a:xfrm>
            <a:off x="6993702" y="2499417"/>
            <a:ext cx="1722295" cy="46002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Notifications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D65CC2A-16D3-4310-A49F-DE5F2211ED74}"/>
              </a:ext>
            </a:extLst>
          </p:cNvPr>
          <p:cNvSpPr/>
          <p:nvPr/>
        </p:nvSpPr>
        <p:spPr>
          <a:xfrm>
            <a:off x="9109306" y="4107895"/>
            <a:ext cx="1576330" cy="46002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/>
              <a:t>Payments</a:t>
            </a:r>
            <a:endParaRPr lang="pt-PT"/>
          </a:p>
        </p:txBody>
      </p:sp>
      <p:cxnSp>
        <p:nvCxnSpPr>
          <p:cNvPr id="26" name="Conexão reta unidirecional 25">
            <a:extLst>
              <a:ext uri="{FF2B5EF4-FFF2-40B4-BE49-F238E27FC236}">
                <a16:creationId xmlns:a16="http://schemas.microsoft.com/office/drawing/2014/main" id="{51D57D8B-55E0-452F-9C33-08166FC9603F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H="1" flipV="1">
            <a:off x="4252622" y="2947455"/>
            <a:ext cx="1843378" cy="105445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16AC9319-7AD1-4E22-8AA3-EC4739437D6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340323" y="4337906"/>
            <a:ext cx="1768983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7B8E1C78-6FB9-47AC-8A43-FAEAFA3D9E62}"/>
              </a:ext>
            </a:extLst>
          </p:cNvPr>
          <p:cNvCxnSpPr>
            <a:cxnSpLocks/>
            <a:stCxn id="5" idx="0"/>
            <a:endCxn id="8" idx="2"/>
          </p:cNvCxnSpPr>
          <p:nvPr/>
        </p:nvCxnSpPr>
        <p:spPr>
          <a:xfrm flipV="1">
            <a:off x="6096000" y="2959439"/>
            <a:ext cx="1758850" cy="104247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D778FBEA-C113-4D18-849D-C42C0DCF7D88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>
            <a:off x="3306946" y="4337906"/>
            <a:ext cx="1544730" cy="487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596452EE-5175-4B63-BB5F-5DB72170F0AA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2409244" y="2947455"/>
            <a:ext cx="1843378" cy="116531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33B019CB-B518-4C59-A265-E3AA889A076E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409244" y="2959439"/>
            <a:ext cx="5445606" cy="115332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tângulo 55">
            <a:extLst>
              <a:ext uri="{FF2B5EF4-FFF2-40B4-BE49-F238E27FC236}">
                <a16:creationId xmlns:a16="http://schemas.microsoft.com/office/drawing/2014/main" id="{13CD9B19-7B1F-40C3-9A77-797480EA8F8B}"/>
              </a:ext>
            </a:extLst>
          </p:cNvPr>
          <p:cNvSpPr/>
          <p:nvPr/>
        </p:nvSpPr>
        <p:spPr>
          <a:xfrm>
            <a:off x="5424040" y="5728357"/>
            <a:ext cx="1343919" cy="46002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  <a:shade val="30000"/>
                  <a:satMod val="115000"/>
                </a:schemeClr>
              </a:gs>
              <a:gs pos="50000">
                <a:schemeClr val="accent4">
                  <a:lumMod val="75000"/>
                  <a:shade val="67500"/>
                  <a:satMod val="115000"/>
                </a:schemeClr>
              </a:gs>
              <a:gs pos="100000">
                <a:schemeClr val="accent4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/>
              <a:t>Stations</a:t>
            </a:r>
          </a:p>
        </p:txBody>
      </p:sp>
      <p:cxnSp>
        <p:nvCxnSpPr>
          <p:cNvPr id="73" name="Conexão reta unidirecional 72">
            <a:extLst>
              <a:ext uri="{FF2B5EF4-FFF2-40B4-BE49-F238E27FC236}">
                <a16:creationId xmlns:a16="http://schemas.microsoft.com/office/drawing/2014/main" id="{32113C7A-B700-4097-A5BC-F658BD621385}"/>
              </a:ext>
            </a:extLst>
          </p:cNvPr>
          <p:cNvCxnSpPr>
            <a:cxnSpLocks/>
            <a:stCxn id="56" idx="0"/>
            <a:endCxn id="5" idx="2"/>
          </p:cNvCxnSpPr>
          <p:nvPr/>
        </p:nvCxnSpPr>
        <p:spPr>
          <a:xfrm flipV="1">
            <a:off x="6096000" y="4673899"/>
            <a:ext cx="0" cy="1054458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áfico 11" descr="Bloquear">
            <a:extLst>
              <a:ext uri="{FF2B5EF4-FFF2-40B4-BE49-F238E27FC236}">
                <a16:creationId xmlns:a16="http://schemas.microsoft.com/office/drawing/2014/main" id="{FF4BF201-732C-4750-ACC2-93DA584D3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017" y="3975249"/>
            <a:ext cx="772193" cy="772193"/>
          </a:xfrm>
          <a:prstGeom prst="rect">
            <a:avLst/>
          </a:prstGeom>
        </p:spPr>
      </p:pic>
      <p:pic>
        <p:nvPicPr>
          <p:cNvPr id="18" name="Gráfico 17" descr="Smartphone">
            <a:extLst>
              <a:ext uri="{FF2B5EF4-FFF2-40B4-BE49-F238E27FC236}">
                <a16:creationId xmlns:a16="http://schemas.microsoft.com/office/drawing/2014/main" id="{AEC5D579-7462-41C1-95EC-E62C2211D6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2726" y="2331347"/>
            <a:ext cx="772194" cy="772194"/>
          </a:xfrm>
          <a:prstGeom prst="rect">
            <a:avLst/>
          </a:prstGeom>
        </p:spPr>
      </p:pic>
      <p:pic>
        <p:nvPicPr>
          <p:cNvPr id="20" name="Gráfico 19" descr="Cartão de crédito">
            <a:extLst>
              <a:ext uri="{FF2B5EF4-FFF2-40B4-BE49-F238E27FC236}">
                <a16:creationId xmlns:a16="http://schemas.microsoft.com/office/drawing/2014/main" id="{EE908C12-845C-411C-B04E-F61E2FC59A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39199" y="3945046"/>
            <a:ext cx="785719" cy="785719"/>
          </a:xfrm>
          <a:prstGeom prst="rect">
            <a:avLst/>
          </a:prstGeom>
        </p:spPr>
      </p:pic>
      <p:pic>
        <p:nvPicPr>
          <p:cNvPr id="23" name="Gráfico 22" descr="Sino">
            <a:extLst>
              <a:ext uri="{FF2B5EF4-FFF2-40B4-BE49-F238E27FC236}">
                <a16:creationId xmlns:a16="http://schemas.microsoft.com/office/drawing/2014/main" id="{F39C4FCD-0F67-48DB-AA54-DCBB2F028D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3209" y="2331347"/>
            <a:ext cx="772194" cy="772194"/>
          </a:xfrm>
          <a:prstGeom prst="rect">
            <a:avLst/>
          </a:prstGeom>
        </p:spPr>
      </p:pic>
      <p:pic>
        <p:nvPicPr>
          <p:cNvPr id="25" name="Gráfico 24" descr="Rede">
            <a:extLst>
              <a:ext uri="{FF2B5EF4-FFF2-40B4-BE49-F238E27FC236}">
                <a16:creationId xmlns:a16="http://schemas.microsoft.com/office/drawing/2014/main" id="{FB32DE98-89A6-4099-ACCF-C81481ED53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40323" y="4563048"/>
            <a:ext cx="772194" cy="772194"/>
          </a:xfrm>
          <a:prstGeom prst="rect">
            <a:avLst/>
          </a:prstGeom>
        </p:spPr>
      </p:pic>
      <p:pic>
        <p:nvPicPr>
          <p:cNvPr id="35" name="Imagem 5">
            <a:extLst>
              <a:ext uri="{FF2B5EF4-FFF2-40B4-BE49-F238E27FC236}">
                <a16:creationId xmlns:a16="http://schemas.microsoft.com/office/drawing/2014/main" id="{7C11C694-0C8D-46A7-AD0F-C335B41B85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30409" y="5287728"/>
            <a:ext cx="1895583" cy="834861"/>
          </a:xfrm>
          <a:prstGeom prst="rect">
            <a:avLst/>
          </a:prstGeom>
        </p:spPr>
      </p:pic>
      <p:pic>
        <p:nvPicPr>
          <p:cNvPr id="37" name="Imagem 7">
            <a:extLst>
              <a:ext uri="{FF2B5EF4-FFF2-40B4-BE49-F238E27FC236}">
                <a16:creationId xmlns:a16="http://schemas.microsoft.com/office/drawing/2014/main" id="{8F8C921C-BED0-43E1-B9E3-61768500EF3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68205" y="5378684"/>
            <a:ext cx="1895583" cy="6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B5BA-7F11-429B-829B-330BCE7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Stations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7304E1-4009-4276-94FA-A86A9E02E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411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sz="2100"/>
              <a:t>Offers cheap and long distance (10km) communication through the </a:t>
            </a:r>
            <a:r>
              <a:rPr lang="en-US" sz="2100" err="1"/>
              <a:t>LoRa</a:t>
            </a:r>
            <a:r>
              <a:rPr lang="en-US" sz="2100"/>
              <a:t> module.</a:t>
            </a:r>
          </a:p>
          <a:p>
            <a:pPr algn="just">
              <a:lnSpc>
                <a:spcPct val="120000"/>
              </a:lnSpc>
            </a:pPr>
            <a:r>
              <a:rPr lang="en-US" sz="2100"/>
              <a:t>Low-power consumption.</a:t>
            </a:r>
          </a:p>
          <a:p>
            <a:pPr algn="just">
              <a:lnSpc>
                <a:spcPct val="120000"/>
              </a:lnSpc>
            </a:pPr>
            <a:r>
              <a:rPr lang="en-US" sz="2100"/>
              <a:t>3D-printed prototype emulating stations.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EBA0402-ACCE-4BD7-A71A-09862E01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pic>
        <p:nvPicPr>
          <p:cNvPr id="5" name="Content Placeholder 5" descr="A picture containing green, indoor, building&#10;&#10;Description automatically generated">
            <a:extLst>
              <a:ext uri="{FF2B5EF4-FFF2-40B4-BE49-F238E27FC236}">
                <a16:creationId xmlns:a16="http://schemas.microsoft.com/office/drawing/2014/main" id="{C2146CC9-B0D2-4F94-8142-F37FF7634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5"/>
          <a:stretch/>
        </p:blipFill>
        <p:spPr>
          <a:xfrm>
            <a:off x="1839447" y="3773010"/>
            <a:ext cx="2632279" cy="2800814"/>
          </a:xfrm>
          <a:prstGeom prst="rect">
            <a:avLst/>
          </a:prstGeom>
        </p:spPr>
      </p:pic>
      <p:pic>
        <p:nvPicPr>
          <p:cNvPr id="6" name="Picture 7" descr="A desk with a computer mouse on a table&#10;&#10;Description automatically generated">
            <a:extLst>
              <a:ext uri="{FF2B5EF4-FFF2-40B4-BE49-F238E27FC236}">
                <a16:creationId xmlns:a16="http://schemas.microsoft.com/office/drawing/2014/main" id="{010FE078-A914-45CE-BE44-8CCCB042E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5"/>
          <a:stretch/>
        </p:blipFill>
        <p:spPr>
          <a:xfrm>
            <a:off x="5675620" y="3770645"/>
            <a:ext cx="4676933" cy="28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5BCC-0D16-824A-ACED-9C560A4D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>
                <a:solidFill>
                  <a:schemeClr val="bg1"/>
                </a:solidFill>
                <a:cs typeface="Calibri Light"/>
              </a:rPr>
              <a:t>Stations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BE881-1F55-E94A-9E76-B003C0C2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  <p:sp>
        <p:nvSpPr>
          <p:cNvPr id="7" name="Retângulo 13">
            <a:extLst>
              <a:ext uri="{FF2B5EF4-FFF2-40B4-BE49-F238E27FC236}">
                <a16:creationId xmlns:a16="http://schemas.microsoft.com/office/drawing/2014/main" id="{413A9A58-F4D9-AF45-822E-6EA23EF2B80D}"/>
              </a:ext>
            </a:extLst>
          </p:cNvPr>
          <p:cNvSpPr/>
          <p:nvPr/>
        </p:nvSpPr>
        <p:spPr>
          <a:xfrm>
            <a:off x="8162231" y="2230545"/>
            <a:ext cx="1601189" cy="127417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LoRa</a:t>
            </a:r>
            <a:r>
              <a:rPr lang="pt-PT">
                <a:solidFill>
                  <a:schemeClr val="bg1"/>
                </a:solidFill>
              </a:rPr>
              <a:t> Gateway</a:t>
            </a:r>
            <a:br>
              <a:rPr lang="pt-PT">
                <a:solidFill>
                  <a:schemeClr val="bg1"/>
                </a:solidFill>
              </a:rPr>
            </a:br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8" name="Conexão reta unidirecional 17">
            <a:extLst>
              <a:ext uri="{FF2B5EF4-FFF2-40B4-BE49-F238E27FC236}">
                <a16:creationId xmlns:a16="http://schemas.microsoft.com/office/drawing/2014/main" id="{54A587C6-9FD5-B640-99D3-AB7DFDCB7082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8962825" y="3504723"/>
            <a:ext cx="1" cy="1372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tângulo 13">
            <a:extLst>
              <a:ext uri="{FF2B5EF4-FFF2-40B4-BE49-F238E27FC236}">
                <a16:creationId xmlns:a16="http://schemas.microsoft.com/office/drawing/2014/main" id="{5D5253A8-9B9B-344C-A45C-D9692DB27C26}"/>
              </a:ext>
            </a:extLst>
          </p:cNvPr>
          <p:cNvSpPr/>
          <p:nvPr/>
        </p:nvSpPr>
        <p:spPr>
          <a:xfrm>
            <a:off x="8282204" y="4877314"/>
            <a:ext cx="1361241" cy="10832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LoRa</a:t>
            </a:r>
            <a:r>
              <a:rPr lang="pt-PT">
                <a:solidFill>
                  <a:schemeClr val="bg1"/>
                </a:solidFill>
              </a:rPr>
              <a:t> </a:t>
            </a:r>
            <a:r>
              <a:rPr lang="pt-PT" err="1">
                <a:solidFill>
                  <a:schemeClr val="bg1"/>
                </a:solidFill>
              </a:rPr>
              <a:t>Device</a:t>
            </a:r>
            <a:endParaRPr lang="pt-PT">
              <a:solidFill>
                <a:schemeClr val="bg1"/>
              </a:solidFill>
            </a:endParaRPr>
          </a:p>
          <a:p>
            <a:pPr algn="ctr"/>
            <a:r>
              <a:rPr lang="pt-PT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pt-PT" err="1">
                <a:solidFill>
                  <a:schemeClr val="bg1"/>
                </a:solidFill>
              </a:rPr>
              <a:t>Sensors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12" name="Retângulo 13">
            <a:extLst>
              <a:ext uri="{FF2B5EF4-FFF2-40B4-BE49-F238E27FC236}">
                <a16:creationId xmlns:a16="http://schemas.microsoft.com/office/drawing/2014/main" id="{ABE77456-1839-BE42-A3EE-39B5EBE31CD8}"/>
              </a:ext>
            </a:extLst>
          </p:cNvPr>
          <p:cNvSpPr/>
          <p:nvPr/>
        </p:nvSpPr>
        <p:spPr>
          <a:xfrm>
            <a:off x="5400972" y="2237590"/>
            <a:ext cx="1601188" cy="12600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13" name="Conexão reta unidirecional 17">
            <a:extLst>
              <a:ext uri="{FF2B5EF4-FFF2-40B4-BE49-F238E27FC236}">
                <a16:creationId xmlns:a16="http://schemas.microsoft.com/office/drawing/2014/main" id="{B1C4F7A5-E38B-564F-AF6C-52FB45F08D85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7002160" y="2867634"/>
            <a:ext cx="11600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tângulo 13">
            <a:extLst>
              <a:ext uri="{FF2B5EF4-FFF2-40B4-BE49-F238E27FC236}">
                <a16:creationId xmlns:a16="http://schemas.microsoft.com/office/drawing/2014/main" id="{6DF70951-DD7F-ED47-AC96-84968FBFE4C3}"/>
              </a:ext>
            </a:extLst>
          </p:cNvPr>
          <p:cNvSpPr/>
          <p:nvPr/>
        </p:nvSpPr>
        <p:spPr>
          <a:xfrm>
            <a:off x="2418400" y="3261709"/>
            <a:ext cx="1775990" cy="141327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chemeClr val="bg1"/>
                </a:solidFill>
              </a:rPr>
              <a:t>Stations API</a:t>
            </a:r>
          </a:p>
          <a:p>
            <a:pPr algn="ctr"/>
            <a:r>
              <a:rPr lang="pt-PT" err="1">
                <a:solidFill>
                  <a:schemeClr val="bg1"/>
                </a:solidFill>
              </a:rPr>
              <a:t>Service</a:t>
            </a:r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21" name="Conexão reta unidirecional 17">
            <a:extLst>
              <a:ext uri="{FF2B5EF4-FFF2-40B4-BE49-F238E27FC236}">
                <a16:creationId xmlns:a16="http://schemas.microsoft.com/office/drawing/2014/main" id="{84E41C74-E8DD-0641-A01B-9EA9931906B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194390" y="2867634"/>
            <a:ext cx="1206582" cy="8659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ilindro 11">
            <a:extLst>
              <a:ext uri="{FF2B5EF4-FFF2-40B4-BE49-F238E27FC236}">
                <a16:creationId xmlns:a16="http://schemas.microsoft.com/office/drawing/2014/main" id="{7A8C167A-C2AB-7549-8C10-6E936825FA24}"/>
              </a:ext>
            </a:extLst>
          </p:cNvPr>
          <p:cNvSpPr/>
          <p:nvPr/>
        </p:nvSpPr>
        <p:spPr>
          <a:xfrm>
            <a:off x="5378357" y="4940044"/>
            <a:ext cx="1601188" cy="1020504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chemeClr val="bg1"/>
                </a:solidFill>
              </a:rPr>
              <a:t>Stations</a:t>
            </a:r>
          </a:p>
          <a:p>
            <a:pPr algn="ctr"/>
            <a:r>
              <a:rPr lang="pt-PT" err="1">
                <a:solidFill>
                  <a:schemeClr val="bg1"/>
                </a:solidFill>
              </a:rPr>
              <a:t>Database</a:t>
            </a:r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24" name="Conexão reta unidirecional 17">
            <a:extLst>
              <a:ext uri="{FF2B5EF4-FFF2-40B4-BE49-F238E27FC236}">
                <a16:creationId xmlns:a16="http://schemas.microsoft.com/office/drawing/2014/main" id="{7B82D34F-9BFA-E641-AD5D-8BDDC4289A7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217854" y="4279037"/>
            <a:ext cx="1961097" cy="661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3E16111-577A-2440-A4EA-3853ECB9C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91" y="2865557"/>
            <a:ext cx="930217" cy="640816"/>
          </a:xfrm>
          <a:prstGeom prst="rect">
            <a:avLst/>
          </a:prstGeom>
        </p:spPr>
      </p:pic>
      <p:pic>
        <p:nvPicPr>
          <p:cNvPr id="28" name="Content Placeholder 27" descr="TheThingsNetwork">
            <a:extLst>
              <a:ext uri="{FF2B5EF4-FFF2-40B4-BE49-F238E27FC236}">
                <a16:creationId xmlns:a16="http://schemas.microsoft.com/office/drawing/2014/main" id="{CCAD628A-A3D8-7646-A99F-442037CFF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97" y="2436961"/>
            <a:ext cx="1116138" cy="857192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BA1F4B5-9CC7-4CFB-A938-90D4EA1EF608}"/>
              </a:ext>
            </a:extLst>
          </p:cNvPr>
          <p:cNvSpPr/>
          <p:nvPr/>
        </p:nvSpPr>
        <p:spPr>
          <a:xfrm>
            <a:off x="2338898" y="2184888"/>
            <a:ext cx="7525583" cy="384601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0986265D-E0E9-4DE1-9113-F199ABEB66A7}"/>
              </a:ext>
            </a:extLst>
          </p:cNvPr>
          <p:cNvCxnSpPr>
            <a:cxnSpLocks/>
          </p:cNvCxnSpPr>
          <p:nvPr/>
        </p:nvCxnSpPr>
        <p:spPr>
          <a:xfrm>
            <a:off x="1169123" y="3984273"/>
            <a:ext cx="1024744" cy="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2" descr="https://3.bp.blogspot.com/-H9XUwAaA6Ts/WedYk3D0AEI/AAAAAAAA-No/YAQt-xvTXTorJn1QbEdY1yJY1WT8unLQwCLcBGAs/s1600/flask-logo.png">
            <a:extLst>
              <a:ext uri="{FF2B5EF4-FFF2-40B4-BE49-F238E27FC236}">
                <a16:creationId xmlns:a16="http://schemas.microsoft.com/office/drawing/2014/main" id="{7CB2ABA2-190A-4507-B683-E7F4A26A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42" y="4674988"/>
            <a:ext cx="1291669" cy="64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A3F48A1-D274-4438-A731-69D3459CF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06" y="6088791"/>
            <a:ext cx="1902964" cy="4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87C87-1AAC-44D0-9E00-A2D73390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  <a:cs typeface="Calibri Light"/>
              </a:rPr>
              <a:t>Authentication</a:t>
            </a:r>
            <a:endParaRPr lang="pt-PT" b="1" err="1">
              <a:solidFill>
                <a:schemeClr val="bg1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7D2531-217E-45BD-9EC9-94E313B37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79"/>
            <a:ext cx="9784080" cy="41970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>
              <a:lnSpc>
                <a:spcPct val="110000"/>
              </a:lnSpc>
              <a:buClr>
                <a:srgbClr val="FFFFFF"/>
              </a:buClr>
            </a:pPr>
            <a:r>
              <a:rPr lang="pt-PT" sz="2600" err="1"/>
              <a:t>Offers</a:t>
            </a:r>
            <a:r>
              <a:rPr lang="pt-PT" sz="2600"/>
              <a:t> </a:t>
            </a:r>
            <a:r>
              <a:rPr lang="pt-PT" sz="2600" err="1"/>
              <a:t>easy</a:t>
            </a:r>
            <a:r>
              <a:rPr lang="pt-PT" sz="2600"/>
              <a:t> </a:t>
            </a:r>
            <a:r>
              <a:rPr lang="pt-PT" sz="2600" err="1"/>
              <a:t>way</a:t>
            </a:r>
            <a:r>
              <a:rPr lang="pt-PT" sz="2600"/>
              <a:t> for </a:t>
            </a:r>
            <a:r>
              <a:rPr lang="pt-PT" sz="2600" err="1"/>
              <a:t>developers</a:t>
            </a:r>
            <a:r>
              <a:rPr lang="pt-PT" sz="2600"/>
              <a:t> to </a:t>
            </a:r>
            <a:r>
              <a:rPr lang="pt-PT" sz="2600" err="1"/>
              <a:t>add</a:t>
            </a:r>
            <a:r>
              <a:rPr lang="pt-PT" sz="2600"/>
              <a:t> </a:t>
            </a:r>
            <a:r>
              <a:rPr lang="pt-PT" sz="2600" err="1"/>
              <a:t>an</a:t>
            </a:r>
            <a:r>
              <a:rPr lang="pt-PT" sz="2600"/>
              <a:t> </a:t>
            </a:r>
            <a:r>
              <a:rPr lang="pt-PT" sz="2600" err="1"/>
              <a:t>authentication</a:t>
            </a:r>
            <a:r>
              <a:rPr lang="pt-PT" sz="2600"/>
              <a:t> </a:t>
            </a:r>
            <a:r>
              <a:rPr lang="pt-PT" sz="2600" err="1"/>
              <a:t>integration</a:t>
            </a:r>
            <a:r>
              <a:rPr lang="pt-PT" sz="2600"/>
              <a:t> to </a:t>
            </a:r>
            <a:r>
              <a:rPr lang="pt-PT" sz="2600" err="1"/>
              <a:t>their</a:t>
            </a:r>
            <a:r>
              <a:rPr lang="pt-PT" sz="2600"/>
              <a:t> </a:t>
            </a:r>
            <a:r>
              <a:rPr lang="pt-PT" sz="2600" err="1"/>
              <a:t>applications</a:t>
            </a:r>
            <a:r>
              <a:rPr lang="pt-PT" sz="2600"/>
              <a:t> (</a:t>
            </a:r>
            <a:r>
              <a:rPr lang="pt-PT" sz="2600" err="1"/>
              <a:t>Authentication</a:t>
            </a:r>
            <a:r>
              <a:rPr lang="pt-PT" sz="2600"/>
              <a:t> as a </a:t>
            </a:r>
            <a:r>
              <a:rPr lang="pt-PT" sz="2600" err="1"/>
              <a:t>Service</a:t>
            </a:r>
            <a:r>
              <a:rPr lang="pt-PT" sz="2600"/>
              <a:t>).</a:t>
            </a:r>
            <a:endParaRPr lang="en-US" sz="2600"/>
          </a:p>
          <a:p>
            <a:pPr marL="228600" lvl="1" indent="0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None/>
            </a:pPr>
            <a:endParaRPr lang="pt-PT" sz="1000"/>
          </a:p>
          <a:p>
            <a:pPr algn="just">
              <a:lnSpc>
                <a:spcPct val="110000"/>
              </a:lnSpc>
              <a:buClr>
                <a:srgbClr val="FFFFFF"/>
              </a:buClr>
            </a:pPr>
            <a:r>
              <a:rPr lang="pt-PT" sz="2600" err="1"/>
              <a:t>Authentication</a:t>
            </a:r>
            <a:r>
              <a:rPr lang="pt-PT" sz="2600"/>
              <a:t> </a:t>
            </a:r>
            <a:r>
              <a:rPr lang="pt-PT" sz="2600" err="1"/>
              <a:t>mechanisms</a:t>
            </a:r>
            <a:r>
              <a:rPr lang="pt-PT" sz="2600"/>
              <a:t>:</a:t>
            </a:r>
            <a:endParaRPr lang="en-US" sz="2600"/>
          </a:p>
          <a:p>
            <a:pPr lvl="1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</a:pPr>
            <a:r>
              <a:rPr lang="pt-PT" sz="2400" err="1"/>
              <a:t>Two</a:t>
            </a:r>
            <a:r>
              <a:rPr lang="pt-PT" sz="2400"/>
              <a:t> </a:t>
            </a:r>
            <a:r>
              <a:rPr lang="pt-PT" sz="2400" err="1"/>
              <a:t>factor</a:t>
            </a:r>
            <a:r>
              <a:rPr lang="pt-PT" sz="2400"/>
              <a:t> </a:t>
            </a:r>
            <a:r>
              <a:rPr lang="pt-PT" sz="2400" err="1"/>
              <a:t>authentication</a:t>
            </a:r>
            <a:r>
              <a:rPr lang="pt-PT" sz="2400"/>
              <a:t> via SMS;</a:t>
            </a:r>
          </a:p>
          <a:p>
            <a:pPr lvl="1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</a:pPr>
            <a:r>
              <a:rPr lang="pt-PT" sz="2400" err="1"/>
              <a:t>Third</a:t>
            </a:r>
            <a:r>
              <a:rPr lang="pt-PT" sz="2400"/>
              <a:t> </a:t>
            </a:r>
            <a:r>
              <a:rPr lang="pt-PT" sz="2400" err="1"/>
              <a:t>party</a:t>
            </a:r>
            <a:r>
              <a:rPr lang="pt-PT" sz="2400"/>
              <a:t> </a:t>
            </a:r>
            <a:r>
              <a:rPr lang="pt-PT" sz="2400" err="1"/>
              <a:t>authentication</a:t>
            </a:r>
            <a:r>
              <a:rPr lang="pt-PT" sz="2400"/>
              <a:t>.</a:t>
            </a:r>
          </a:p>
          <a:p>
            <a:pPr marL="228600" lvl="1" indent="0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  <a:buNone/>
            </a:pPr>
            <a:endParaRPr lang="pt-PT" sz="1300"/>
          </a:p>
          <a:p>
            <a:pPr algn="just">
              <a:lnSpc>
                <a:spcPct val="110000"/>
              </a:lnSpc>
            </a:pPr>
            <a:r>
              <a:rPr lang="pt-PT" sz="2600" err="1"/>
              <a:t>Snippets</a:t>
            </a:r>
            <a:r>
              <a:rPr lang="pt-PT" sz="2600"/>
              <a:t> for </a:t>
            </a:r>
            <a:r>
              <a:rPr lang="pt-PT" sz="2600" err="1"/>
              <a:t>easy</a:t>
            </a:r>
            <a:r>
              <a:rPr lang="pt-PT" sz="2600"/>
              <a:t> </a:t>
            </a:r>
            <a:r>
              <a:rPr lang="pt-PT" sz="2600" err="1"/>
              <a:t>integration</a:t>
            </a:r>
            <a:r>
              <a:rPr lang="pt-PT" sz="2600"/>
              <a:t> in a </a:t>
            </a:r>
            <a:r>
              <a:rPr lang="pt-PT" sz="2600" err="1"/>
              <a:t>native</a:t>
            </a:r>
            <a:r>
              <a:rPr lang="pt-PT" sz="2600"/>
              <a:t> </a:t>
            </a:r>
            <a:r>
              <a:rPr lang="pt-PT" sz="2600" err="1"/>
              <a:t>fashion</a:t>
            </a:r>
            <a:r>
              <a:rPr lang="pt-PT" sz="2600"/>
              <a:t>:</a:t>
            </a:r>
          </a:p>
          <a:p>
            <a:pPr lvl="1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</a:pPr>
            <a:r>
              <a:rPr lang="pt-PT" sz="2400"/>
              <a:t>Login </a:t>
            </a:r>
            <a:r>
              <a:rPr lang="pt-PT" sz="2400" err="1"/>
              <a:t>page</a:t>
            </a:r>
            <a:r>
              <a:rPr lang="pt-PT" sz="2400"/>
              <a:t>;</a:t>
            </a:r>
          </a:p>
          <a:p>
            <a:pPr lvl="1" algn="just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FFFFFF"/>
              </a:buClr>
            </a:pPr>
            <a:r>
              <a:rPr lang="pt-PT" sz="2400" err="1"/>
              <a:t>Middleware</a:t>
            </a:r>
            <a:r>
              <a:rPr lang="pt-PT" sz="2400"/>
              <a:t>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51A016A-E42A-4C39-8BAE-7C41A880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  <p:pic>
        <p:nvPicPr>
          <p:cNvPr id="8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7CED6C7-7310-4AB8-B2D9-2E713512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70" y="4018787"/>
            <a:ext cx="553889" cy="568267"/>
          </a:xfrm>
          <a:prstGeom prst="rect">
            <a:avLst/>
          </a:prstGeom>
        </p:spPr>
      </p:pic>
      <p:pic>
        <p:nvPicPr>
          <p:cNvPr id="10" name="Picture 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7DD496D-ED30-4D29-A65E-13C0D89F5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339" y="4033164"/>
            <a:ext cx="525135" cy="553890"/>
          </a:xfrm>
          <a:prstGeom prst="rect">
            <a:avLst/>
          </a:prstGeom>
        </p:spPr>
      </p:pic>
      <p:pic>
        <p:nvPicPr>
          <p:cNvPr id="11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6A353420-2AD1-46DC-9AB9-F5693FB61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084" y="5389633"/>
            <a:ext cx="726417" cy="697662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52C7117-BE8A-4CB6-B13E-281CA8362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355" y="5418388"/>
            <a:ext cx="534659" cy="66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F6BD-4677-499B-899E-21EEA89F6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err="1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C94A-416E-4163-9D64-E1701AB1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sp>
        <p:nvSpPr>
          <p:cNvPr id="16" name="Cilindro 11">
            <a:extLst>
              <a:ext uri="{FF2B5EF4-FFF2-40B4-BE49-F238E27FC236}">
                <a16:creationId xmlns:a16="http://schemas.microsoft.com/office/drawing/2014/main" id="{6DB1F472-399D-4286-9801-2099AF4D1B2F}"/>
              </a:ext>
            </a:extLst>
          </p:cNvPr>
          <p:cNvSpPr/>
          <p:nvPr/>
        </p:nvSpPr>
        <p:spPr>
          <a:xfrm>
            <a:off x="6936124" y="3474375"/>
            <a:ext cx="1651108" cy="1149189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>
                <a:solidFill>
                  <a:schemeClr val="bg1"/>
                </a:solidFill>
              </a:rPr>
              <a:t>Authentication</a:t>
            </a:r>
          </a:p>
          <a:p>
            <a:pPr algn="ctr"/>
            <a:r>
              <a:rPr lang="pt-PT" err="1">
                <a:solidFill>
                  <a:schemeClr val="bg1"/>
                </a:solidFill>
              </a:rPr>
              <a:t>Database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18" name="Retângulo 13">
            <a:extLst>
              <a:ext uri="{FF2B5EF4-FFF2-40B4-BE49-F238E27FC236}">
                <a16:creationId xmlns:a16="http://schemas.microsoft.com/office/drawing/2014/main" id="{6518B4F5-B1AA-467A-9C15-7B92DC289FEB}"/>
              </a:ext>
            </a:extLst>
          </p:cNvPr>
          <p:cNvSpPr/>
          <p:nvPr/>
        </p:nvSpPr>
        <p:spPr>
          <a:xfrm>
            <a:off x="3619577" y="3237565"/>
            <a:ext cx="2039298" cy="162281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err="1">
                <a:solidFill>
                  <a:schemeClr val="bg1"/>
                </a:solidFill>
              </a:rPr>
              <a:t>Authentication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pt-PT">
                <a:solidFill>
                  <a:schemeClr val="bg1"/>
                </a:solidFill>
              </a:rPr>
              <a:t>API </a:t>
            </a:r>
            <a:r>
              <a:rPr lang="pt-PT" err="1">
                <a:solidFill>
                  <a:schemeClr val="bg1"/>
                </a:solidFill>
              </a:rPr>
              <a:t>Service</a:t>
            </a:r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20" name="Conexão reta unidirecional 17">
            <a:extLst>
              <a:ext uri="{FF2B5EF4-FFF2-40B4-BE49-F238E27FC236}">
                <a16:creationId xmlns:a16="http://schemas.microsoft.com/office/drawing/2014/main" id="{1B20201E-88A3-4ABB-A5E3-21CD483D3AFB}"/>
              </a:ext>
            </a:extLst>
          </p:cNvPr>
          <p:cNvCxnSpPr>
            <a:cxnSpLocks/>
            <a:stCxn id="16" idx="2"/>
            <a:endCxn id="18" idx="3"/>
          </p:cNvCxnSpPr>
          <p:nvPr/>
        </p:nvCxnSpPr>
        <p:spPr>
          <a:xfrm flipH="1">
            <a:off x="5658875" y="4048970"/>
            <a:ext cx="127724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D5D4E111-75A1-47D2-AAE4-2B075522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93" y="5434971"/>
            <a:ext cx="1791209" cy="1791209"/>
          </a:xfrm>
          <a:prstGeom prst="rect">
            <a:avLst/>
          </a:prstGeom>
        </p:spPr>
      </p:pic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9AA32D6D-BF03-43D8-BC8A-3D46BBABED5E}"/>
              </a:ext>
            </a:extLst>
          </p:cNvPr>
          <p:cNvCxnSpPr>
            <a:cxnSpLocks/>
          </p:cNvCxnSpPr>
          <p:nvPr/>
        </p:nvCxnSpPr>
        <p:spPr>
          <a:xfrm>
            <a:off x="1169123" y="3984273"/>
            <a:ext cx="1024744" cy="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8449B1-3D19-41A7-91E2-B7EA849A86E4}"/>
              </a:ext>
            </a:extLst>
          </p:cNvPr>
          <p:cNvSpPr/>
          <p:nvPr/>
        </p:nvSpPr>
        <p:spPr>
          <a:xfrm>
            <a:off x="2338898" y="2184888"/>
            <a:ext cx="7525583" cy="3846014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AD3DD9B-2C87-48FF-A460-5CACC623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99" y="6120383"/>
            <a:ext cx="1902964" cy="4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30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iscas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isc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isc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TM03090430[[fn=Listado]]</Template>
  <TotalTime>9</TotalTime>
  <Words>625</Words>
  <Application>Microsoft Office PowerPoint</Application>
  <PresentationFormat>Ecrã Panorâmico</PresentationFormat>
  <Paragraphs>160</Paragraphs>
  <Slides>20</Slides>
  <Notes>15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Wingdings</vt:lpstr>
      <vt:lpstr>Riscas</vt:lpstr>
      <vt:lpstr>ChargeIT</vt:lpstr>
      <vt:lpstr>Context</vt:lpstr>
      <vt:lpstr>ChargeIT</vt:lpstr>
      <vt:lpstr>COncept</vt:lpstr>
      <vt:lpstr>High-level Architecture</vt:lpstr>
      <vt:lpstr>Stations</vt:lpstr>
      <vt:lpstr>Stations</vt:lpstr>
      <vt:lpstr>Authentication</vt:lpstr>
      <vt:lpstr>Authentication</vt:lpstr>
      <vt:lpstr>Payments</vt:lpstr>
      <vt:lpstr>Payments</vt:lpstr>
      <vt:lpstr>Notifications</vt:lpstr>
      <vt:lpstr>Notifications</vt:lpstr>
      <vt:lpstr>App</vt:lpstr>
      <vt:lpstr>APP</vt:lpstr>
      <vt:lpstr>App</vt:lpstr>
      <vt:lpstr>Apresentação do PowerPoint</vt:lpstr>
      <vt:lpstr>ChargeIT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Davide Leira</cp:lastModifiedBy>
  <cp:revision>2</cp:revision>
  <dcterms:created xsi:type="dcterms:W3CDTF">2012-08-15T17:17:20Z</dcterms:created>
  <dcterms:modified xsi:type="dcterms:W3CDTF">2018-12-12T01:24:09Z</dcterms:modified>
</cp:coreProperties>
</file>